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Bubblegum Sans"/>
      <p:regular r:id="rId29"/>
    </p:embeddedFont>
    <p:embeddedFont>
      <p:font typeface="Lilita On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iATOkNb7TJnFcLHhDMi1rG5EfW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ubblegum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LilitaOn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c338f7561b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g2c338f7561b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c338f7561b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g2c338f7561b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c338f7561b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g2c338f7561b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c338f7561b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g2c338f7561b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c338f7561b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9" name="Google Shape;1179;g2c338f7561b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c3d1be879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g2c3d1be879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c3d1be8793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g2c3d1be8793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c338f7561b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Google Shape;1310;g2c338f7561b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338f7561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2c338f7561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c338f7561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2c338f7561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3"/>
          <p:cNvSpPr txBox="1"/>
          <p:nvPr>
            <p:ph type="ctrTitle"/>
          </p:nvPr>
        </p:nvSpPr>
        <p:spPr>
          <a:xfrm>
            <a:off x="726100" y="888738"/>
            <a:ext cx="3846000" cy="26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3"/>
          <p:cNvSpPr txBox="1"/>
          <p:nvPr>
            <p:ph idx="1" type="subTitle"/>
          </p:nvPr>
        </p:nvSpPr>
        <p:spPr>
          <a:xfrm>
            <a:off x="726100" y="3504763"/>
            <a:ext cx="28893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53"/>
          <p:cNvSpPr txBox="1"/>
          <p:nvPr/>
        </p:nvSpPr>
        <p:spPr>
          <a:xfrm flipH="1" rot="-1717625">
            <a:off x="6429626" y="1205513"/>
            <a:ext cx="2639912" cy="4087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Arial"/>
              <a:buNone/>
            </a:pPr>
            <a:r>
              <a:rPr b="0" i="0" lang="en" sz="30000" u="none" cap="none" strike="noStrike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30000" u="none" cap="none" strike="noStrike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" name="Google Shape;12;p53"/>
          <p:cNvSpPr txBox="1"/>
          <p:nvPr/>
        </p:nvSpPr>
        <p:spPr>
          <a:xfrm flipH="1" rot="-9898604">
            <a:off x="3762592" y="-185164"/>
            <a:ext cx="2639931" cy="408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Arial"/>
              <a:buNone/>
            </a:pPr>
            <a:r>
              <a:rPr b="0" i="0" lang="en" sz="30000" u="none" cap="none" strike="noStrike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30000" u="none" cap="none" strike="noStrike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dk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62"/>
          <p:cNvGrpSpPr/>
          <p:nvPr/>
        </p:nvGrpSpPr>
        <p:grpSpPr>
          <a:xfrm rot="899857">
            <a:off x="7222313" y="190062"/>
            <a:ext cx="1711973" cy="1846180"/>
            <a:chOff x="-3361711" y="308336"/>
            <a:chExt cx="3987600" cy="4300200"/>
          </a:xfrm>
        </p:grpSpPr>
        <p:grpSp>
          <p:nvGrpSpPr>
            <p:cNvPr id="133" name="Google Shape;133;p62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134" name="Google Shape;134;p62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5" name="Google Shape;135;p62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136" name="Google Shape;136;p62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37" name="Google Shape;137;p6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" name="Google Shape;138;p6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39" name="Google Shape;139;p62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40" name="Google Shape;140;p6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" name="Google Shape;141;p6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142" name="Google Shape;142;p62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62"/>
          <p:cNvGrpSpPr/>
          <p:nvPr/>
        </p:nvGrpSpPr>
        <p:grpSpPr>
          <a:xfrm flipH="1" rot="-899857">
            <a:off x="209713" y="190062"/>
            <a:ext cx="1711973" cy="1846180"/>
            <a:chOff x="-2571136" y="421611"/>
            <a:chExt cx="3987600" cy="4300200"/>
          </a:xfrm>
        </p:grpSpPr>
        <p:sp>
          <p:nvSpPr>
            <p:cNvPr id="144" name="Google Shape;144;p62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62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146" name="Google Shape;146;p62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47" name="Google Shape;147;p6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6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9" name="Google Shape;149;p62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50" name="Google Shape;150;p6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6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2" name="Google Shape;152;p62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62"/>
          <p:cNvSpPr txBox="1"/>
          <p:nvPr>
            <p:ph idx="1" type="subTitle"/>
          </p:nvPr>
        </p:nvSpPr>
        <p:spPr>
          <a:xfrm>
            <a:off x="625500" y="3305125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154" name="Google Shape;154;p62"/>
          <p:cNvSpPr txBox="1"/>
          <p:nvPr>
            <p:ph idx="2" type="subTitle"/>
          </p:nvPr>
        </p:nvSpPr>
        <p:spPr>
          <a:xfrm>
            <a:off x="650550" y="3823025"/>
            <a:ext cx="2295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62"/>
          <p:cNvSpPr txBox="1"/>
          <p:nvPr>
            <p:ph idx="3" type="subTitle"/>
          </p:nvPr>
        </p:nvSpPr>
        <p:spPr>
          <a:xfrm>
            <a:off x="3380650" y="3305125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156" name="Google Shape;156;p62"/>
          <p:cNvSpPr txBox="1"/>
          <p:nvPr>
            <p:ph idx="4" type="subTitle"/>
          </p:nvPr>
        </p:nvSpPr>
        <p:spPr>
          <a:xfrm>
            <a:off x="3405700" y="3823025"/>
            <a:ext cx="2295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62"/>
          <p:cNvSpPr txBox="1"/>
          <p:nvPr>
            <p:ph idx="5" type="subTitle"/>
          </p:nvPr>
        </p:nvSpPr>
        <p:spPr>
          <a:xfrm>
            <a:off x="6078900" y="3305125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158" name="Google Shape;158;p62"/>
          <p:cNvSpPr txBox="1"/>
          <p:nvPr>
            <p:ph idx="6" type="subTitle"/>
          </p:nvPr>
        </p:nvSpPr>
        <p:spPr>
          <a:xfrm>
            <a:off x="6103950" y="3823025"/>
            <a:ext cx="2295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63"/>
          <p:cNvGrpSpPr/>
          <p:nvPr/>
        </p:nvGrpSpPr>
        <p:grpSpPr>
          <a:xfrm rot="899857">
            <a:off x="7222308" y="190062"/>
            <a:ext cx="1711973" cy="1846180"/>
            <a:chOff x="-3361711" y="308336"/>
            <a:chExt cx="3987600" cy="4300200"/>
          </a:xfrm>
        </p:grpSpPr>
        <p:grpSp>
          <p:nvGrpSpPr>
            <p:cNvPr id="161" name="Google Shape;161;p63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162" name="Google Shape;162;p63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3" name="Google Shape;163;p63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164" name="Google Shape;164;p63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65" name="Google Shape;165;p6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6" name="Google Shape;166;p6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67" name="Google Shape;167;p63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168" name="Google Shape;168;p6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9" name="Google Shape;169;p6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170" name="Google Shape;170;p63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63"/>
          <p:cNvGrpSpPr/>
          <p:nvPr/>
        </p:nvGrpSpPr>
        <p:grpSpPr>
          <a:xfrm flipH="1" rot="-899857">
            <a:off x="209708" y="3107262"/>
            <a:ext cx="1711973" cy="1846180"/>
            <a:chOff x="-2571136" y="421611"/>
            <a:chExt cx="3987600" cy="4300200"/>
          </a:xfrm>
        </p:grpSpPr>
        <p:sp>
          <p:nvSpPr>
            <p:cNvPr id="172" name="Google Shape;172;p63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" name="Google Shape;173;p63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174" name="Google Shape;174;p63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75" name="Google Shape;175;p6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6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" name="Google Shape;177;p63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178" name="Google Shape;178;p6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6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80" name="Google Shape;180;p63"/>
          <p:cNvSpPr/>
          <p:nvPr/>
        </p:nvSpPr>
        <p:spPr>
          <a:xfrm rot="-728472">
            <a:off x="2724097" y="1990739"/>
            <a:ext cx="4343351" cy="4248204"/>
          </a:xfrm>
          <a:prstGeom prst="roundRect">
            <a:avLst>
              <a:gd fmla="val 690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3"/>
          <p:cNvSpPr txBox="1"/>
          <p:nvPr>
            <p:ph type="title"/>
          </p:nvPr>
        </p:nvSpPr>
        <p:spPr>
          <a:xfrm rot="-405">
            <a:off x="2024700" y="542789"/>
            <a:ext cx="5094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4"/>
          <p:cNvSpPr txBox="1"/>
          <p:nvPr>
            <p:ph type="title"/>
          </p:nvPr>
        </p:nvSpPr>
        <p:spPr>
          <a:xfrm>
            <a:off x="1656150" y="1071600"/>
            <a:ext cx="58317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84" name="Google Shape;184;p64"/>
          <p:cNvGrpSpPr/>
          <p:nvPr/>
        </p:nvGrpSpPr>
        <p:grpSpPr>
          <a:xfrm>
            <a:off x="7012476" y="2917201"/>
            <a:ext cx="2131433" cy="2226318"/>
            <a:chOff x="7012476" y="2917186"/>
            <a:chExt cx="2131433" cy="2226318"/>
          </a:xfrm>
        </p:grpSpPr>
        <p:sp>
          <p:nvSpPr>
            <p:cNvPr id="185" name="Google Shape;185;p64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4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64"/>
          <p:cNvGrpSpPr/>
          <p:nvPr/>
        </p:nvGrpSpPr>
        <p:grpSpPr>
          <a:xfrm>
            <a:off x="81" y="1"/>
            <a:ext cx="2131433" cy="2226318"/>
            <a:chOff x="81" y="-14"/>
            <a:chExt cx="2131433" cy="2226318"/>
          </a:xfrm>
        </p:grpSpPr>
        <p:sp>
          <p:nvSpPr>
            <p:cNvPr id="188" name="Google Shape;188;p64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64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190" name="Google Shape;190;p64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4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" name="Google Shape;192;p64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65"/>
          <p:cNvGrpSpPr/>
          <p:nvPr/>
        </p:nvGrpSpPr>
        <p:grpSpPr>
          <a:xfrm flipH="1">
            <a:off x="-1220275" y="970630"/>
            <a:ext cx="4964572" cy="5185535"/>
            <a:chOff x="4227100" y="7530"/>
            <a:chExt cx="4964572" cy="5185535"/>
          </a:xfrm>
        </p:grpSpPr>
        <p:sp>
          <p:nvSpPr>
            <p:cNvPr id="195" name="Google Shape;195;p65"/>
            <p:cNvSpPr/>
            <p:nvPr/>
          </p:nvSpPr>
          <p:spPr>
            <a:xfrm flipH="1" rot="-899950">
              <a:off x="4715607" y="450278"/>
              <a:ext cx="3987558" cy="430003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5"/>
            <p:cNvSpPr/>
            <p:nvPr/>
          </p:nvSpPr>
          <p:spPr>
            <a:xfrm flipH="1" rot="-899814">
              <a:off x="6210673" y="2184844"/>
              <a:ext cx="980806" cy="9808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65"/>
          <p:cNvSpPr txBox="1"/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8" name="Google Shape;198;p65"/>
          <p:cNvSpPr txBox="1"/>
          <p:nvPr>
            <p:ph idx="2" type="title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99" name="Google Shape;199;p65"/>
          <p:cNvSpPr txBox="1"/>
          <p:nvPr>
            <p:ph idx="1" type="subTitle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1_1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66"/>
          <p:cNvGrpSpPr/>
          <p:nvPr/>
        </p:nvGrpSpPr>
        <p:grpSpPr>
          <a:xfrm flipH="1" rot="-899960">
            <a:off x="448430" y="1821888"/>
            <a:ext cx="3987481" cy="4300072"/>
            <a:chOff x="-3361711" y="308336"/>
            <a:chExt cx="3987600" cy="4300200"/>
          </a:xfrm>
        </p:grpSpPr>
        <p:grpSp>
          <p:nvGrpSpPr>
            <p:cNvPr id="202" name="Google Shape;202;p66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03" name="Google Shape;203;p66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CDB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4" name="Google Shape;204;p66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05" name="Google Shape;205;p66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06" name="Google Shape;206;p66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" name="Google Shape;207;p66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08" name="Google Shape;208;p66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09" name="Google Shape;209;p66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" name="Google Shape;210;p66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11" name="Google Shape;211;p66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66"/>
          <p:cNvSpPr txBox="1"/>
          <p:nvPr>
            <p:ph type="title"/>
          </p:nvPr>
        </p:nvSpPr>
        <p:spPr>
          <a:xfrm>
            <a:off x="4352925" y="1256950"/>
            <a:ext cx="40305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" name="Google Shape;213;p66"/>
          <p:cNvSpPr txBox="1"/>
          <p:nvPr>
            <p:ph idx="1" type="body"/>
          </p:nvPr>
        </p:nvSpPr>
        <p:spPr>
          <a:xfrm>
            <a:off x="4569700" y="3057525"/>
            <a:ext cx="38139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200"/>
            </a:lvl9pPr>
          </a:lstStyle>
          <a:p/>
        </p:txBody>
      </p:sp>
      <p:sp>
        <p:nvSpPr>
          <p:cNvPr id="214" name="Google Shape;214;p66"/>
          <p:cNvSpPr txBox="1"/>
          <p:nvPr/>
        </p:nvSpPr>
        <p:spPr>
          <a:xfrm rot="665646">
            <a:off x="3504968" y="-223931"/>
            <a:ext cx="859054" cy="121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rgbClr val="D4C2A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8000" u="none" cap="none" strike="noStrike">
              <a:solidFill>
                <a:srgbClr val="D4C2A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15" name="Google Shape;215;p66"/>
          <p:cNvSpPr txBox="1"/>
          <p:nvPr/>
        </p:nvSpPr>
        <p:spPr>
          <a:xfrm rot="9272901">
            <a:off x="2618129" y="512643"/>
            <a:ext cx="821642" cy="10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rgbClr val="D4C2A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8000" u="none" cap="none" strike="noStrike">
              <a:solidFill>
                <a:srgbClr val="D4C2A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67"/>
          <p:cNvGrpSpPr/>
          <p:nvPr/>
        </p:nvGrpSpPr>
        <p:grpSpPr>
          <a:xfrm rot="899857">
            <a:off x="7222313" y="190062"/>
            <a:ext cx="1711973" cy="1846180"/>
            <a:chOff x="-3361711" y="308336"/>
            <a:chExt cx="3987600" cy="4300200"/>
          </a:xfrm>
        </p:grpSpPr>
        <p:grpSp>
          <p:nvGrpSpPr>
            <p:cNvPr id="218" name="Google Shape;218;p67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19" name="Google Shape;219;p67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CDB8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0" name="Google Shape;220;p67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21" name="Google Shape;221;p67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22" name="Google Shape;222;p6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3" name="Google Shape;223;p6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24" name="Google Shape;224;p67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25" name="Google Shape;225;p67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" name="Google Shape;226;p67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27" name="Google Shape;227;p67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67"/>
          <p:cNvGrpSpPr/>
          <p:nvPr/>
        </p:nvGrpSpPr>
        <p:grpSpPr>
          <a:xfrm flipH="1" rot="-899857">
            <a:off x="209713" y="3114237"/>
            <a:ext cx="1711973" cy="1846180"/>
            <a:chOff x="-2571136" y="421611"/>
            <a:chExt cx="3987600" cy="4300200"/>
          </a:xfrm>
        </p:grpSpPr>
        <p:sp>
          <p:nvSpPr>
            <p:cNvPr id="229" name="Google Shape;229;p67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" name="Google Shape;230;p67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231" name="Google Shape;231;p67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32" name="Google Shape;232;p6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6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4" name="Google Shape;234;p67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35" name="Google Shape;235;p67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67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37" name="Google Shape;237;p67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" name="Google Shape;238;p67"/>
          <p:cNvSpPr txBox="1"/>
          <p:nvPr>
            <p:ph idx="1" type="subTitle"/>
          </p:nvPr>
        </p:nvSpPr>
        <p:spPr>
          <a:xfrm>
            <a:off x="1050828" y="1476325"/>
            <a:ext cx="1907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39" name="Google Shape;239;p67"/>
          <p:cNvSpPr txBox="1"/>
          <p:nvPr>
            <p:ph idx="2" type="subTitle"/>
          </p:nvPr>
        </p:nvSpPr>
        <p:spPr>
          <a:xfrm>
            <a:off x="3613896" y="1476325"/>
            <a:ext cx="1907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6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40" name="Google Shape;240;p67"/>
          <p:cNvSpPr txBox="1"/>
          <p:nvPr>
            <p:ph idx="3" type="subTitle"/>
          </p:nvPr>
        </p:nvSpPr>
        <p:spPr>
          <a:xfrm>
            <a:off x="6186072" y="1476325"/>
            <a:ext cx="1907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_1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8"/>
          <p:cNvSpPr txBox="1"/>
          <p:nvPr>
            <p:ph type="title"/>
          </p:nvPr>
        </p:nvSpPr>
        <p:spPr>
          <a:xfrm>
            <a:off x="1852650" y="1071600"/>
            <a:ext cx="54387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43" name="Google Shape;243;p68"/>
          <p:cNvGrpSpPr/>
          <p:nvPr/>
        </p:nvGrpSpPr>
        <p:grpSpPr>
          <a:xfrm>
            <a:off x="7012476" y="2917201"/>
            <a:ext cx="2131433" cy="2226318"/>
            <a:chOff x="7012476" y="2917186"/>
            <a:chExt cx="2131433" cy="2226318"/>
          </a:xfrm>
        </p:grpSpPr>
        <p:sp>
          <p:nvSpPr>
            <p:cNvPr id="244" name="Google Shape;244;p68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C8B4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8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68"/>
          <p:cNvGrpSpPr/>
          <p:nvPr/>
        </p:nvGrpSpPr>
        <p:grpSpPr>
          <a:xfrm>
            <a:off x="81" y="1"/>
            <a:ext cx="2131433" cy="2226318"/>
            <a:chOff x="81" y="-14"/>
            <a:chExt cx="2131433" cy="2226318"/>
          </a:xfrm>
        </p:grpSpPr>
        <p:sp>
          <p:nvSpPr>
            <p:cNvPr id="247" name="Google Shape;247;p68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C8B4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" name="Google Shape;248;p68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249" name="Google Shape;249;p68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68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" name="Google Shape;251;p68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bg>
      <p:bgPr>
        <a:solidFill>
          <a:schemeClr val="dk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71"/>
          <p:cNvGrpSpPr/>
          <p:nvPr/>
        </p:nvGrpSpPr>
        <p:grpSpPr>
          <a:xfrm rot="899857">
            <a:off x="7222313" y="190062"/>
            <a:ext cx="1711973" cy="1846180"/>
            <a:chOff x="-3361711" y="308336"/>
            <a:chExt cx="3987600" cy="4300200"/>
          </a:xfrm>
        </p:grpSpPr>
        <p:grpSp>
          <p:nvGrpSpPr>
            <p:cNvPr id="254" name="Google Shape;254;p71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55" name="Google Shape;255;p71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6" name="Google Shape;256;p71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57" name="Google Shape;257;p71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58" name="Google Shape;258;p71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" name="Google Shape;259;p71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60" name="Google Shape;260;p71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61" name="Google Shape;261;p71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" name="Google Shape;262;p71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63" name="Google Shape;263;p71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71"/>
          <p:cNvGrpSpPr/>
          <p:nvPr/>
        </p:nvGrpSpPr>
        <p:grpSpPr>
          <a:xfrm flipH="1" rot="-899857">
            <a:off x="209713" y="190062"/>
            <a:ext cx="1711973" cy="1846180"/>
            <a:chOff x="-2571136" y="421611"/>
            <a:chExt cx="3987600" cy="4300200"/>
          </a:xfrm>
        </p:grpSpPr>
        <p:sp>
          <p:nvSpPr>
            <p:cNvPr id="265" name="Google Shape;265;p71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" name="Google Shape;266;p71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267" name="Google Shape;267;p71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68" name="Google Shape;268;p71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71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" name="Google Shape;270;p71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271" name="Google Shape;271;p71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71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3" name="Google Shape;273;p71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4" name="Google Shape;274;p71"/>
          <p:cNvSpPr txBox="1"/>
          <p:nvPr>
            <p:ph idx="1" type="subTitle"/>
          </p:nvPr>
        </p:nvSpPr>
        <p:spPr>
          <a:xfrm>
            <a:off x="291750" y="3364793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75" name="Google Shape;275;p71"/>
          <p:cNvSpPr txBox="1"/>
          <p:nvPr>
            <p:ph idx="2" type="subTitle"/>
          </p:nvPr>
        </p:nvSpPr>
        <p:spPr>
          <a:xfrm>
            <a:off x="548550" y="3893775"/>
            <a:ext cx="1831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71"/>
          <p:cNvSpPr txBox="1"/>
          <p:nvPr>
            <p:ph idx="3" type="subTitle"/>
          </p:nvPr>
        </p:nvSpPr>
        <p:spPr>
          <a:xfrm>
            <a:off x="2363550" y="3364793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77" name="Google Shape;277;p71"/>
          <p:cNvSpPr txBox="1"/>
          <p:nvPr>
            <p:ph idx="4" type="subTitle"/>
          </p:nvPr>
        </p:nvSpPr>
        <p:spPr>
          <a:xfrm>
            <a:off x="2620350" y="3893775"/>
            <a:ext cx="1831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" name="Google Shape;278;p71"/>
          <p:cNvSpPr txBox="1"/>
          <p:nvPr>
            <p:ph idx="5" type="subTitle"/>
          </p:nvPr>
        </p:nvSpPr>
        <p:spPr>
          <a:xfrm>
            <a:off x="4435350" y="3364793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79" name="Google Shape;279;p71"/>
          <p:cNvSpPr txBox="1"/>
          <p:nvPr>
            <p:ph idx="6" type="subTitle"/>
          </p:nvPr>
        </p:nvSpPr>
        <p:spPr>
          <a:xfrm>
            <a:off x="4692150" y="3893775"/>
            <a:ext cx="1831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0" name="Google Shape;280;p71"/>
          <p:cNvSpPr txBox="1"/>
          <p:nvPr>
            <p:ph idx="7" type="subTitle"/>
          </p:nvPr>
        </p:nvSpPr>
        <p:spPr>
          <a:xfrm>
            <a:off x="6507150" y="3364793"/>
            <a:ext cx="2345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800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100"/>
              <a:buFont typeface="Lilita One"/>
              <a:buNone/>
              <a:defRPr sz="2100">
                <a:solidFill>
                  <a:schemeClr val="accent5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281" name="Google Shape;281;p71"/>
          <p:cNvSpPr txBox="1"/>
          <p:nvPr>
            <p:ph idx="8" type="subTitle"/>
          </p:nvPr>
        </p:nvSpPr>
        <p:spPr>
          <a:xfrm>
            <a:off x="6763950" y="3893775"/>
            <a:ext cx="18315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9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" name="Google Shape;286;p8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4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4"/>
          <p:cNvSpPr txBox="1"/>
          <p:nvPr>
            <p:ph idx="1" type="body"/>
          </p:nvPr>
        </p:nvSpPr>
        <p:spPr>
          <a:xfrm>
            <a:off x="714375" y="1114425"/>
            <a:ext cx="76917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6" name="Google Shape;16;p54"/>
          <p:cNvGrpSpPr/>
          <p:nvPr/>
        </p:nvGrpSpPr>
        <p:grpSpPr>
          <a:xfrm rot="899857">
            <a:off x="7222308" y="190062"/>
            <a:ext cx="1711973" cy="1846180"/>
            <a:chOff x="-3361711" y="308336"/>
            <a:chExt cx="3987600" cy="4300200"/>
          </a:xfrm>
        </p:grpSpPr>
        <p:grpSp>
          <p:nvGrpSpPr>
            <p:cNvPr id="17" name="Google Shape;17;p54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18" name="Google Shape;18;p54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" name="Google Shape;19;p54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0" name="Google Shape;20;p54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1" name="Google Shape;21;p5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" name="Google Shape;22;p5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3" name="Google Shape;23;p54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4" name="Google Shape;24;p5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" name="Google Shape;25;p5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6" name="Google Shape;26;p54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54"/>
          <p:cNvGrpSpPr/>
          <p:nvPr/>
        </p:nvGrpSpPr>
        <p:grpSpPr>
          <a:xfrm flipH="1" rot="-899857">
            <a:off x="209708" y="3107262"/>
            <a:ext cx="1711973" cy="1846180"/>
            <a:chOff x="-2571136" y="421611"/>
            <a:chExt cx="3987600" cy="4300200"/>
          </a:xfrm>
        </p:grpSpPr>
        <p:sp>
          <p:nvSpPr>
            <p:cNvPr id="28" name="Google Shape;28;p54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" name="Google Shape;29;p54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0" name="Google Shape;30;p54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1" name="Google Shape;31;p5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32;p5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" name="Google Shape;33;p54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4" name="Google Shape;34;p5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35;p5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TITLE_AND_DESCRIPTION_1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82"/>
          <p:cNvGrpSpPr/>
          <p:nvPr/>
        </p:nvGrpSpPr>
        <p:grpSpPr>
          <a:xfrm flipH="1" rot="-899857">
            <a:off x="209708" y="1648662"/>
            <a:ext cx="1711973" cy="1846180"/>
            <a:chOff x="-3361711" y="308336"/>
            <a:chExt cx="3987600" cy="4300200"/>
          </a:xfrm>
        </p:grpSpPr>
        <p:grpSp>
          <p:nvGrpSpPr>
            <p:cNvPr id="290" name="Google Shape;290;p82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291" name="Google Shape;291;p82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2" name="Google Shape;292;p82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293" name="Google Shape;293;p82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94" name="Google Shape;294;p8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" name="Google Shape;295;p8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96" name="Google Shape;296;p82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297" name="Google Shape;297;p82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" name="Google Shape;298;p82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99" name="Google Shape;299;p82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82"/>
          <p:cNvGrpSpPr/>
          <p:nvPr/>
        </p:nvGrpSpPr>
        <p:grpSpPr>
          <a:xfrm rot="899857">
            <a:off x="7222308" y="1648662"/>
            <a:ext cx="1711973" cy="1846180"/>
            <a:chOff x="-2571136" y="421611"/>
            <a:chExt cx="3987600" cy="4300200"/>
          </a:xfrm>
        </p:grpSpPr>
        <p:sp>
          <p:nvSpPr>
            <p:cNvPr id="301" name="Google Shape;301;p82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2" name="Google Shape;302;p82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03" name="Google Shape;303;p82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04" name="Google Shape;304;p8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8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6" name="Google Shape;306;p82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07" name="Google Shape;307;p82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82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TITLE_AND_DESCRIPTION_1_1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83"/>
          <p:cNvGrpSpPr/>
          <p:nvPr/>
        </p:nvGrpSpPr>
        <p:grpSpPr>
          <a:xfrm rot="899857">
            <a:off x="7222308" y="1648662"/>
            <a:ext cx="1711973" cy="1846180"/>
            <a:chOff x="-3361711" y="308336"/>
            <a:chExt cx="3987600" cy="4300200"/>
          </a:xfrm>
        </p:grpSpPr>
        <p:grpSp>
          <p:nvGrpSpPr>
            <p:cNvPr id="311" name="Google Shape;311;p83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312" name="Google Shape;312;p83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5F8F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3" name="Google Shape;313;p83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314" name="Google Shape;314;p83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15" name="Google Shape;315;p8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8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17" name="Google Shape;317;p83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18" name="Google Shape;318;p83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83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320" name="Google Shape;320;p83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83"/>
          <p:cNvGrpSpPr/>
          <p:nvPr/>
        </p:nvGrpSpPr>
        <p:grpSpPr>
          <a:xfrm flipH="1" rot="-899857">
            <a:off x="209708" y="1648662"/>
            <a:ext cx="1711973" cy="1846180"/>
            <a:chOff x="-2571136" y="421611"/>
            <a:chExt cx="3987600" cy="4300200"/>
          </a:xfrm>
        </p:grpSpPr>
        <p:sp>
          <p:nvSpPr>
            <p:cNvPr id="322" name="Google Shape;322;p83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323;p83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24" name="Google Shape;324;p83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25" name="Google Shape;325;p8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8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7" name="Google Shape;327;p83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28" name="Google Shape;328;p83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83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TITLE_AND_DESCRIPTION_1_1_1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84"/>
          <p:cNvGrpSpPr/>
          <p:nvPr/>
        </p:nvGrpSpPr>
        <p:grpSpPr>
          <a:xfrm rot="899857">
            <a:off x="7222308" y="1648662"/>
            <a:ext cx="1711973" cy="1846180"/>
            <a:chOff x="-3361711" y="308336"/>
            <a:chExt cx="3987600" cy="4300200"/>
          </a:xfrm>
        </p:grpSpPr>
        <p:grpSp>
          <p:nvGrpSpPr>
            <p:cNvPr id="332" name="Google Shape;332;p84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333" name="Google Shape;333;p84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C3AF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4" name="Google Shape;334;p84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335" name="Google Shape;335;p84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36" name="Google Shape;336;p8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7" name="Google Shape;337;p8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38" name="Google Shape;338;p84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339" name="Google Shape;339;p84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84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341" name="Google Shape;341;p84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84"/>
          <p:cNvGrpSpPr/>
          <p:nvPr/>
        </p:nvGrpSpPr>
        <p:grpSpPr>
          <a:xfrm flipH="1" rot="-899857">
            <a:off x="209708" y="1648662"/>
            <a:ext cx="1711973" cy="1846180"/>
            <a:chOff x="-2571136" y="421611"/>
            <a:chExt cx="3987600" cy="4300200"/>
          </a:xfrm>
        </p:grpSpPr>
        <p:sp>
          <p:nvSpPr>
            <p:cNvPr id="343" name="Google Shape;343;p84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C3A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" name="Google Shape;344;p84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345" name="Google Shape;345;p84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46" name="Google Shape;346;p8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8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" name="Google Shape;348;p84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349" name="Google Shape;349;p84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84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5"/>
          <p:cNvSpPr txBox="1"/>
          <p:nvPr>
            <p:ph type="title"/>
          </p:nvPr>
        </p:nvSpPr>
        <p:spPr>
          <a:xfrm>
            <a:off x="2517475" y="542575"/>
            <a:ext cx="4045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5"/>
          <p:cNvSpPr txBox="1"/>
          <p:nvPr>
            <p:ph idx="1" type="subTitle"/>
          </p:nvPr>
        </p:nvSpPr>
        <p:spPr>
          <a:xfrm>
            <a:off x="2386050" y="1182525"/>
            <a:ext cx="437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5"/>
          <p:cNvSpPr/>
          <p:nvPr/>
        </p:nvSpPr>
        <p:spPr>
          <a:xfrm>
            <a:off x="0" y="4662225"/>
            <a:ext cx="9143844" cy="499547"/>
          </a:xfrm>
          <a:custGeom>
            <a:rect b="b" l="l" r="r" t="t"/>
            <a:pathLst>
              <a:path extrusionOk="0" h="9441" w="269293">
                <a:moveTo>
                  <a:pt x="0" y="0"/>
                </a:moveTo>
                <a:lnTo>
                  <a:pt x="0" y="9441"/>
                </a:lnTo>
                <a:lnTo>
                  <a:pt x="269293" y="9441"/>
                </a:lnTo>
                <a:lnTo>
                  <a:pt x="269293" y="0"/>
                </a:lnTo>
                <a:close/>
              </a:path>
            </a:pathLst>
          </a:custGeom>
          <a:solidFill>
            <a:srgbClr val="AB44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55"/>
          <p:cNvGrpSpPr/>
          <p:nvPr/>
        </p:nvGrpSpPr>
        <p:grpSpPr>
          <a:xfrm flipH="1" rot="-899857">
            <a:off x="209708" y="190062"/>
            <a:ext cx="1711973" cy="1846180"/>
            <a:chOff x="-3361711" y="308336"/>
            <a:chExt cx="3987600" cy="4300200"/>
          </a:xfrm>
        </p:grpSpPr>
        <p:grpSp>
          <p:nvGrpSpPr>
            <p:cNvPr id="41" name="Google Shape;41;p55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42" name="Google Shape;42;p55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DA7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" name="Google Shape;43;p55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44" name="Google Shape;44;p55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45" name="Google Shape;45;p55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" name="Google Shape;46;p55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7" name="Google Shape;47;p55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48" name="Google Shape;48;p55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" name="Google Shape;49;p55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D85F6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50" name="Google Shape;50;p55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55"/>
          <p:cNvGrpSpPr/>
          <p:nvPr/>
        </p:nvGrpSpPr>
        <p:grpSpPr>
          <a:xfrm rot="899857">
            <a:off x="7222308" y="3107262"/>
            <a:ext cx="1711973" cy="1846180"/>
            <a:chOff x="-2571136" y="421611"/>
            <a:chExt cx="3987600" cy="4300200"/>
          </a:xfrm>
        </p:grpSpPr>
        <p:sp>
          <p:nvSpPr>
            <p:cNvPr id="52" name="Google Shape;52;p55"/>
            <p:cNvSpPr/>
            <p:nvPr/>
          </p:nvSpPr>
          <p:spPr>
            <a:xfrm>
              <a:off x="-2571136" y="421611"/>
              <a:ext cx="3987600" cy="4300200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" name="Google Shape;53;p55"/>
            <p:cNvGrpSpPr/>
            <p:nvPr/>
          </p:nvGrpSpPr>
          <p:grpSpPr>
            <a:xfrm>
              <a:off x="-2206074" y="809586"/>
              <a:ext cx="3257475" cy="3524250"/>
              <a:chOff x="-2206074" y="819150"/>
              <a:chExt cx="3257475" cy="3524250"/>
            </a:xfrm>
          </p:grpSpPr>
          <p:grpSp>
            <p:nvGrpSpPr>
              <p:cNvPr id="54" name="Google Shape;54;p55"/>
              <p:cNvGrpSpPr/>
              <p:nvPr/>
            </p:nvGrpSpPr>
            <p:grpSpPr>
              <a:xfrm>
                <a:off x="-2206074" y="81915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55" name="Google Shape;55;p55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56;p55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" name="Google Shape;57;p55"/>
              <p:cNvGrpSpPr/>
              <p:nvPr/>
            </p:nvGrpSpPr>
            <p:grpSpPr>
              <a:xfrm>
                <a:off x="-2206074" y="3362400"/>
                <a:ext cx="3257475" cy="981000"/>
                <a:chOff x="-2209800" y="819150"/>
                <a:chExt cx="3257475" cy="981000"/>
              </a:xfrm>
            </p:grpSpPr>
            <p:sp>
              <p:nvSpPr>
                <p:cNvPr id="58" name="Google Shape;58;p55"/>
                <p:cNvSpPr/>
                <p:nvPr/>
              </p:nvSpPr>
              <p:spPr>
                <a:xfrm>
                  <a:off x="-2209800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p55"/>
                <p:cNvSpPr/>
                <p:nvPr/>
              </p:nvSpPr>
              <p:spPr>
                <a:xfrm>
                  <a:off x="66675" y="819150"/>
                  <a:ext cx="981000" cy="981000"/>
                </a:xfrm>
                <a:prstGeom prst="ellipse">
                  <a:avLst/>
                </a:prstGeom>
                <a:solidFill>
                  <a:srgbClr val="D85F6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6"/>
          <p:cNvSpPr/>
          <p:nvPr/>
        </p:nvSpPr>
        <p:spPr>
          <a:xfrm>
            <a:off x="3317300" y="4192070"/>
            <a:ext cx="2509500" cy="424800"/>
          </a:xfrm>
          <a:prstGeom prst="roundRect">
            <a:avLst>
              <a:gd fmla="val 16667" name="adj"/>
            </a:avLst>
          </a:prstGeom>
          <a:solidFill>
            <a:srgbClr val="D8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p56"/>
          <p:cNvGrpSpPr/>
          <p:nvPr/>
        </p:nvGrpSpPr>
        <p:grpSpPr>
          <a:xfrm flipH="1" rot="10800000">
            <a:off x="7012476" y="0"/>
            <a:ext cx="2131433" cy="2226318"/>
            <a:chOff x="7012476" y="2917186"/>
            <a:chExt cx="2131433" cy="2226318"/>
          </a:xfrm>
        </p:grpSpPr>
        <p:sp>
          <p:nvSpPr>
            <p:cNvPr id="63" name="Google Shape;63;p56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6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56"/>
          <p:cNvGrpSpPr/>
          <p:nvPr/>
        </p:nvGrpSpPr>
        <p:grpSpPr>
          <a:xfrm flipH="1" rot="10800000">
            <a:off x="81" y="2917200"/>
            <a:ext cx="2131433" cy="2226318"/>
            <a:chOff x="81" y="-14"/>
            <a:chExt cx="2131433" cy="2226318"/>
          </a:xfrm>
        </p:grpSpPr>
        <p:sp>
          <p:nvSpPr>
            <p:cNvPr id="66" name="Google Shape;66;p56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" name="Google Shape;67;p56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68" name="Google Shape;68;p56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56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" name="Google Shape;70;p56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56"/>
          <p:cNvSpPr txBox="1"/>
          <p:nvPr>
            <p:ph type="title"/>
          </p:nvPr>
        </p:nvSpPr>
        <p:spPr>
          <a:xfrm>
            <a:off x="720000" y="5400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ilita One"/>
              <a:buNone/>
              <a:defRPr sz="3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bblegum Sans"/>
              <a:buNone/>
              <a:defRPr sz="2800">
                <a:solidFill>
                  <a:srgbClr val="FFFFFF"/>
                </a:solidFill>
                <a:latin typeface="Bubblegum Sans"/>
                <a:ea typeface="Bubblegum Sans"/>
                <a:cs typeface="Bubblegum Sans"/>
                <a:sym typeface="Bubblegum Sans"/>
              </a:defRPr>
            </a:lvl9pPr>
          </a:lstStyle>
          <a:p/>
        </p:txBody>
      </p:sp>
      <p:sp>
        <p:nvSpPr>
          <p:cNvPr id="72" name="Google Shape;72;p56"/>
          <p:cNvSpPr txBox="1"/>
          <p:nvPr>
            <p:ph idx="1" type="subTitle"/>
          </p:nvPr>
        </p:nvSpPr>
        <p:spPr>
          <a:xfrm>
            <a:off x="3376650" y="4200525"/>
            <a:ext cx="2390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7"/>
          <p:cNvGrpSpPr/>
          <p:nvPr/>
        </p:nvGrpSpPr>
        <p:grpSpPr>
          <a:xfrm flipH="1">
            <a:off x="-1220275" y="970630"/>
            <a:ext cx="4964572" cy="5185535"/>
            <a:chOff x="4227100" y="7530"/>
            <a:chExt cx="4964572" cy="5185535"/>
          </a:xfrm>
        </p:grpSpPr>
        <p:sp>
          <p:nvSpPr>
            <p:cNvPr id="75" name="Google Shape;75;p57"/>
            <p:cNvSpPr/>
            <p:nvPr/>
          </p:nvSpPr>
          <p:spPr>
            <a:xfrm flipH="1" rot="-899950">
              <a:off x="4715607" y="450278"/>
              <a:ext cx="3987558" cy="4300039"/>
            </a:xfrm>
            <a:prstGeom prst="roundRect">
              <a:avLst>
                <a:gd fmla="val 5368" name="adj"/>
              </a:avLst>
            </a:prstGeom>
            <a:solidFill>
              <a:srgbClr val="DA7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7"/>
            <p:cNvSpPr/>
            <p:nvPr/>
          </p:nvSpPr>
          <p:spPr>
            <a:xfrm flipH="1" rot="-899814">
              <a:off x="6210673" y="2184844"/>
              <a:ext cx="980806" cy="98080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7"/>
          <p:cNvSpPr txBox="1"/>
          <p:nvPr>
            <p:ph type="title"/>
          </p:nvPr>
        </p:nvSpPr>
        <p:spPr>
          <a:xfrm>
            <a:off x="6038480" y="1914463"/>
            <a:ext cx="23856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57"/>
          <p:cNvSpPr txBox="1"/>
          <p:nvPr>
            <p:ph idx="2" type="title"/>
          </p:nvPr>
        </p:nvSpPr>
        <p:spPr>
          <a:xfrm>
            <a:off x="3721350" y="1878300"/>
            <a:ext cx="20247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9" name="Google Shape;79;p57"/>
          <p:cNvSpPr txBox="1"/>
          <p:nvPr>
            <p:ph idx="1" type="subTitle"/>
          </p:nvPr>
        </p:nvSpPr>
        <p:spPr>
          <a:xfrm>
            <a:off x="6032400" y="2526438"/>
            <a:ext cx="23913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8"/>
          <p:cNvSpPr txBox="1"/>
          <p:nvPr>
            <p:ph type="title"/>
          </p:nvPr>
        </p:nvSpPr>
        <p:spPr>
          <a:xfrm>
            <a:off x="726100" y="1256950"/>
            <a:ext cx="42285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58"/>
          <p:cNvSpPr txBox="1"/>
          <p:nvPr>
            <p:ph idx="1" type="body"/>
          </p:nvPr>
        </p:nvSpPr>
        <p:spPr>
          <a:xfrm>
            <a:off x="726100" y="3057525"/>
            <a:ext cx="38139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200"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200"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200"/>
            </a:lvl9pPr>
          </a:lstStyle>
          <a:p/>
        </p:txBody>
      </p:sp>
      <p:grpSp>
        <p:nvGrpSpPr>
          <p:cNvPr id="83" name="Google Shape;83;p58"/>
          <p:cNvGrpSpPr/>
          <p:nvPr/>
        </p:nvGrpSpPr>
        <p:grpSpPr>
          <a:xfrm rot="899960">
            <a:off x="4715630" y="450288"/>
            <a:ext cx="3987481" cy="4300072"/>
            <a:chOff x="-3361711" y="308336"/>
            <a:chExt cx="3987600" cy="4300200"/>
          </a:xfrm>
        </p:grpSpPr>
        <p:grpSp>
          <p:nvGrpSpPr>
            <p:cNvPr id="84" name="Google Shape;84;p58"/>
            <p:cNvGrpSpPr/>
            <p:nvPr/>
          </p:nvGrpSpPr>
          <p:grpSpPr>
            <a:xfrm>
              <a:off x="-3361711" y="308336"/>
              <a:ext cx="3987600" cy="4300200"/>
              <a:chOff x="-2571136" y="421611"/>
              <a:chExt cx="3987600" cy="4300200"/>
            </a:xfrm>
          </p:grpSpPr>
          <p:sp>
            <p:nvSpPr>
              <p:cNvPr id="85" name="Google Shape;85;p58"/>
              <p:cNvSpPr/>
              <p:nvPr/>
            </p:nvSpPr>
            <p:spPr>
              <a:xfrm>
                <a:off x="-2571136" y="421611"/>
                <a:ext cx="3987600" cy="4300200"/>
              </a:xfrm>
              <a:prstGeom prst="roundRect">
                <a:avLst>
                  <a:gd fmla="val 5368" name="adj"/>
                </a:avLst>
              </a:prstGeom>
              <a:solidFill>
                <a:srgbClr val="6696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" name="Google Shape;86;p58"/>
              <p:cNvGrpSpPr/>
              <p:nvPr/>
            </p:nvGrpSpPr>
            <p:grpSpPr>
              <a:xfrm>
                <a:off x="-2206074" y="809586"/>
                <a:ext cx="3257475" cy="3524250"/>
                <a:chOff x="-2206074" y="819150"/>
                <a:chExt cx="3257475" cy="3524250"/>
              </a:xfrm>
            </p:grpSpPr>
            <p:grpSp>
              <p:nvGrpSpPr>
                <p:cNvPr id="87" name="Google Shape;87;p58"/>
                <p:cNvGrpSpPr/>
                <p:nvPr/>
              </p:nvGrpSpPr>
              <p:grpSpPr>
                <a:xfrm>
                  <a:off x="-2206074" y="81915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88" name="Google Shape;88;p58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58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0" name="Google Shape;90;p58"/>
                <p:cNvGrpSpPr/>
                <p:nvPr/>
              </p:nvGrpSpPr>
              <p:grpSpPr>
                <a:xfrm>
                  <a:off x="-2206074" y="3362400"/>
                  <a:ext cx="3257475" cy="981000"/>
                  <a:chOff x="-2209800" y="819150"/>
                  <a:chExt cx="3257475" cy="981000"/>
                </a:xfrm>
              </p:grpSpPr>
              <p:sp>
                <p:nvSpPr>
                  <p:cNvPr id="91" name="Google Shape;91;p58"/>
                  <p:cNvSpPr/>
                  <p:nvPr/>
                </p:nvSpPr>
                <p:spPr>
                  <a:xfrm>
                    <a:off x="-2209800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58"/>
                  <p:cNvSpPr/>
                  <p:nvPr/>
                </p:nvSpPr>
                <p:spPr>
                  <a:xfrm>
                    <a:off x="66675" y="819150"/>
                    <a:ext cx="981000" cy="981000"/>
                  </a:xfrm>
                  <a:prstGeom prst="ellipse">
                    <a:avLst/>
                  </a:prstGeom>
                  <a:solidFill>
                    <a:srgbClr val="5081B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93" name="Google Shape;93;p58"/>
            <p:cNvSpPr/>
            <p:nvPr/>
          </p:nvSpPr>
          <p:spPr>
            <a:xfrm>
              <a:off x="-1858399" y="1967936"/>
              <a:ext cx="981000" cy="981000"/>
            </a:xfrm>
            <a:prstGeom prst="ellipse">
              <a:avLst/>
            </a:prstGeom>
            <a:solidFill>
              <a:srgbClr val="508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58"/>
          <p:cNvSpPr txBox="1"/>
          <p:nvPr/>
        </p:nvSpPr>
        <p:spPr>
          <a:xfrm flipH="1" rot="-665646">
            <a:off x="6911595" y="357094"/>
            <a:ext cx="859054" cy="1211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rgbClr val="CEEBF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8000" u="none" cap="none" strike="noStrike">
              <a:solidFill>
                <a:srgbClr val="CEEB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95" name="Google Shape;95;p58"/>
          <p:cNvSpPr txBox="1"/>
          <p:nvPr/>
        </p:nvSpPr>
        <p:spPr>
          <a:xfrm flipH="1" rot="-9272901">
            <a:off x="7835846" y="2160468"/>
            <a:ext cx="821642" cy="1089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rgbClr val="CEEBFF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8000" u="none" cap="none" strike="noStrike">
              <a:solidFill>
                <a:srgbClr val="CEEB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59"/>
          <p:cNvGrpSpPr/>
          <p:nvPr/>
        </p:nvGrpSpPr>
        <p:grpSpPr>
          <a:xfrm>
            <a:off x="7012476" y="2917201"/>
            <a:ext cx="2131433" cy="2226318"/>
            <a:chOff x="7012476" y="2917186"/>
            <a:chExt cx="2131433" cy="2226318"/>
          </a:xfrm>
        </p:grpSpPr>
        <p:sp>
          <p:nvSpPr>
            <p:cNvPr id="98" name="Google Shape;98;p59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9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59"/>
          <p:cNvGrpSpPr/>
          <p:nvPr/>
        </p:nvGrpSpPr>
        <p:grpSpPr>
          <a:xfrm>
            <a:off x="81" y="1"/>
            <a:ext cx="2131433" cy="2226318"/>
            <a:chOff x="81" y="-14"/>
            <a:chExt cx="2131433" cy="2226318"/>
          </a:xfrm>
        </p:grpSpPr>
        <p:sp>
          <p:nvSpPr>
            <p:cNvPr id="101" name="Google Shape;101;p59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102;p59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103" name="Google Shape;103;p59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9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" name="Google Shape;105;p59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59"/>
          <p:cNvSpPr txBox="1"/>
          <p:nvPr/>
        </p:nvSpPr>
        <p:spPr>
          <a:xfrm flipH="1" rot="-1717703">
            <a:off x="7094174" y="1809530"/>
            <a:ext cx="2142648" cy="3317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Arial"/>
              <a:buNone/>
            </a:pPr>
            <a:r>
              <a:rPr b="0" i="0" lang="en" sz="30000" u="none" cap="none" strike="noStrike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30000" u="none" cap="none" strike="noStrike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7" name="Google Shape;107;p59"/>
          <p:cNvSpPr txBox="1"/>
          <p:nvPr/>
        </p:nvSpPr>
        <p:spPr>
          <a:xfrm flipH="1" rot="-9898606">
            <a:off x="-534206" y="2767888"/>
            <a:ext cx="2242963" cy="3473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0"/>
              <a:buFont typeface="Arial"/>
              <a:buNone/>
            </a:pPr>
            <a:r>
              <a:rPr b="0" i="0" lang="en" sz="30000" u="none" cap="none" strike="noStrike">
                <a:solidFill>
                  <a:srgbClr val="37618A"/>
                </a:solidFill>
                <a:latin typeface="Lilita One"/>
                <a:ea typeface="Lilita One"/>
                <a:cs typeface="Lilita One"/>
                <a:sym typeface="Lilita One"/>
              </a:rPr>
              <a:t>¿</a:t>
            </a:r>
            <a:endParaRPr b="0" i="0" sz="30000" u="none" cap="none" strike="noStrike">
              <a:solidFill>
                <a:srgbClr val="37618A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8" name="Google Shape;108;p59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59"/>
          <p:cNvSpPr txBox="1"/>
          <p:nvPr>
            <p:ph idx="1" type="body"/>
          </p:nvPr>
        </p:nvSpPr>
        <p:spPr>
          <a:xfrm>
            <a:off x="1197500" y="2876550"/>
            <a:ext cx="26457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59"/>
          <p:cNvSpPr txBox="1"/>
          <p:nvPr>
            <p:ph idx="2" type="body"/>
          </p:nvPr>
        </p:nvSpPr>
        <p:spPr>
          <a:xfrm>
            <a:off x="5303800" y="2876550"/>
            <a:ext cx="2642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59"/>
          <p:cNvSpPr txBox="1"/>
          <p:nvPr>
            <p:ph idx="3" type="subTitle"/>
          </p:nvPr>
        </p:nvSpPr>
        <p:spPr>
          <a:xfrm>
            <a:off x="890625" y="2219325"/>
            <a:ext cx="30765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112" name="Google Shape;112;p59"/>
          <p:cNvSpPr txBox="1"/>
          <p:nvPr>
            <p:ph idx="4" type="subTitle"/>
          </p:nvPr>
        </p:nvSpPr>
        <p:spPr>
          <a:xfrm>
            <a:off x="5100675" y="2190750"/>
            <a:ext cx="3152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lita One"/>
              <a:buNone/>
              <a:defRPr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0"/>
          <p:cNvSpPr txBox="1"/>
          <p:nvPr>
            <p:ph type="title"/>
          </p:nvPr>
        </p:nvSpPr>
        <p:spPr>
          <a:xfrm>
            <a:off x="1656150" y="1071600"/>
            <a:ext cx="58317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5" name="Google Shape;115;p60"/>
          <p:cNvGrpSpPr/>
          <p:nvPr/>
        </p:nvGrpSpPr>
        <p:grpSpPr>
          <a:xfrm flipH="1" rot="10800000">
            <a:off x="7012476" y="0"/>
            <a:ext cx="2131433" cy="2226318"/>
            <a:chOff x="7012476" y="2917186"/>
            <a:chExt cx="2131433" cy="2226318"/>
          </a:xfrm>
        </p:grpSpPr>
        <p:sp>
          <p:nvSpPr>
            <p:cNvPr id="116" name="Google Shape;116;p60"/>
            <p:cNvSpPr/>
            <p:nvPr/>
          </p:nvSpPr>
          <p:spPr>
            <a:xfrm rot="900037">
              <a:off x="7222223" y="31072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0"/>
            <p:cNvSpPr/>
            <p:nvPr/>
          </p:nvSpPr>
          <p:spPr>
            <a:xfrm rot="899198">
              <a:off x="7867772" y="38197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60"/>
          <p:cNvGrpSpPr/>
          <p:nvPr/>
        </p:nvGrpSpPr>
        <p:grpSpPr>
          <a:xfrm flipH="1" rot="10800000">
            <a:off x="81" y="2917200"/>
            <a:ext cx="2131433" cy="2226318"/>
            <a:chOff x="81" y="-14"/>
            <a:chExt cx="2131433" cy="2226318"/>
          </a:xfrm>
        </p:grpSpPr>
        <p:sp>
          <p:nvSpPr>
            <p:cNvPr id="119" name="Google Shape;119;p60"/>
            <p:cNvSpPr/>
            <p:nvPr/>
          </p:nvSpPr>
          <p:spPr>
            <a:xfrm flipH="1" rot="-900037">
              <a:off x="209828" y="190081"/>
              <a:ext cx="1711938" cy="1846129"/>
            </a:xfrm>
            <a:prstGeom prst="roundRect">
              <a:avLst>
                <a:gd fmla="val 5368" name="adj"/>
              </a:avLst>
            </a:prstGeom>
            <a:solidFill>
              <a:srgbClr val="5F8F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" name="Google Shape;120;p60"/>
            <p:cNvGrpSpPr/>
            <p:nvPr/>
          </p:nvGrpSpPr>
          <p:grpSpPr>
            <a:xfrm flipH="1" rot="-899857">
              <a:off x="366438" y="356630"/>
              <a:ext cx="1398513" cy="1513046"/>
              <a:chOff x="-2206074" y="819150"/>
              <a:chExt cx="3257475" cy="3524250"/>
            </a:xfrm>
          </p:grpSpPr>
          <p:sp>
            <p:nvSpPr>
              <p:cNvPr id="121" name="Google Shape;121;p60"/>
              <p:cNvSpPr/>
              <p:nvPr/>
            </p:nvSpPr>
            <p:spPr>
              <a:xfrm>
                <a:off x="-2206074" y="81915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60"/>
              <p:cNvSpPr/>
              <p:nvPr/>
            </p:nvSpPr>
            <p:spPr>
              <a:xfrm>
                <a:off x="70401" y="3362400"/>
                <a:ext cx="981000" cy="981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" name="Google Shape;123;p60"/>
            <p:cNvSpPr/>
            <p:nvPr/>
          </p:nvSpPr>
          <p:spPr>
            <a:xfrm flipH="1" rot="-899198">
              <a:off x="855093" y="902537"/>
              <a:ext cx="421124" cy="42112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61"/>
          <p:cNvGrpSpPr/>
          <p:nvPr/>
        </p:nvGrpSpPr>
        <p:grpSpPr>
          <a:xfrm>
            <a:off x="-53411" y="1227805"/>
            <a:ext cx="4964572" cy="5185535"/>
            <a:chOff x="4227100" y="7530"/>
            <a:chExt cx="4964572" cy="5185535"/>
          </a:xfrm>
        </p:grpSpPr>
        <p:sp>
          <p:nvSpPr>
            <p:cNvPr id="126" name="Google Shape;126;p61"/>
            <p:cNvSpPr/>
            <p:nvPr/>
          </p:nvSpPr>
          <p:spPr>
            <a:xfrm flipH="1" rot="-899950">
              <a:off x="4715607" y="450278"/>
              <a:ext cx="3987558" cy="4300039"/>
            </a:xfrm>
            <a:prstGeom prst="roundRect">
              <a:avLst>
                <a:gd fmla="val 5368" name="adj"/>
              </a:avLst>
            </a:prstGeom>
            <a:solidFill>
              <a:srgbClr val="D4C2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1"/>
            <p:cNvSpPr/>
            <p:nvPr/>
          </p:nvSpPr>
          <p:spPr>
            <a:xfrm flipH="1" rot="-899814">
              <a:off x="6210673" y="2184844"/>
              <a:ext cx="980806" cy="98080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61"/>
          <p:cNvSpPr txBox="1"/>
          <p:nvPr>
            <p:ph type="title"/>
          </p:nvPr>
        </p:nvSpPr>
        <p:spPr>
          <a:xfrm>
            <a:off x="3043230" y="1914463"/>
            <a:ext cx="23856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" name="Google Shape;129;p61"/>
          <p:cNvSpPr txBox="1"/>
          <p:nvPr>
            <p:ph idx="2" type="title"/>
          </p:nvPr>
        </p:nvSpPr>
        <p:spPr>
          <a:xfrm>
            <a:off x="726100" y="1878300"/>
            <a:ext cx="20247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0" name="Google Shape;130;p61"/>
          <p:cNvSpPr txBox="1"/>
          <p:nvPr>
            <p:ph idx="1" type="subTitle"/>
          </p:nvPr>
        </p:nvSpPr>
        <p:spPr>
          <a:xfrm>
            <a:off x="3037150" y="2526438"/>
            <a:ext cx="23913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ilita One"/>
              <a:buNone/>
              <a:defRPr b="0" i="0" sz="32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5" Type="http://schemas.openxmlformats.org/officeDocument/2006/relationships/slide" Target="/ppt/slides/slide9.xml"/><Relationship Id="rId6" Type="http://schemas.openxmlformats.org/officeDocument/2006/relationships/slide" Target="/ppt/slides/slide13.xml"/><Relationship Id="rId7" Type="http://schemas.openxmlformats.org/officeDocument/2006/relationships/slide" Target="/ppt/slides/slide18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"/>
          <p:cNvSpPr txBox="1"/>
          <p:nvPr>
            <p:ph type="ctrTitle"/>
          </p:nvPr>
        </p:nvSpPr>
        <p:spPr>
          <a:xfrm>
            <a:off x="726100" y="888738"/>
            <a:ext cx="3846000" cy="26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Dice Game</a:t>
            </a:r>
            <a:endParaRPr/>
          </a:p>
        </p:txBody>
      </p:sp>
      <p:sp>
        <p:nvSpPr>
          <p:cNvPr id="356" name="Google Shape;356;p1"/>
          <p:cNvSpPr txBox="1"/>
          <p:nvPr>
            <p:ph idx="1" type="subTitle"/>
          </p:nvPr>
        </p:nvSpPr>
        <p:spPr>
          <a:xfrm>
            <a:off x="726100" y="3504763"/>
            <a:ext cx="28893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Buttini Luca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Rondina Cristian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357" name="Google Shape;357;p1"/>
          <p:cNvGrpSpPr/>
          <p:nvPr/>
        </p:nvGrpSpPr>
        <p:grpSpPr>
          <a:xfrm>
            <a:off x="4058957" y="-228590"/>
            <a:ext cx="5660009" cy="5934057"/>
            <a:chOff x="4058957" y="-228590"/>
            <a:chExt cx="5660009" cy="5934057"/>
          </a:xfrm>
        </p:grpSpPr>
        <p:sp>
          <p:nvSpPr>
            <p:cNvPr id="358" name="Google Shape;358;p1"/>
            <p:cNvSpPr/>
            <p:nvPr/>
          </p:nvSpPr>
          <p:spPr>
            <a:xfrm>
              <a:off x="8400021" y="592589"/>
              <a:ext cx="1318945" cy="2247310"/>
            </a:xfrm>
            <a:custGeom>
              <a:rect b="b" l="l" r="r" t="t"/>
              <a:pathLst>
                <a:path extrusionOk="0" h="30610" w="17965">
                  <a:moveTo>
                    <a:pt x="17964" y="1"/>
                  </a:moveTo>
                  <a:lnTo>
                    <a:pt x="0" y="9697"/>
                  </a:lnTo>
                  <a:lnTo>
                    <a:pt x="0" y="30609"/>
                  </a:lnTo>
                  <a:lnTo>
                    <a:pt x="17964" y="19910"/>
                  </a:lnTo>
                  <a:lnTo>
                    <a:pt x="17964" y="1"/>
                  </a:lnTo>
                  <a:close/>
                </a:path>
              </a:pathLst>
            </a:cu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7078935" y="-228590"/>
              <a:ext cx="2640020" cy="1533178"/>
            </a:xfrm>
            <a:custGeom>
              <a:rect b="b" l="l" r="r" t="t"/>
              <a:pathLst>
                <a:path extrusionOk="0" h="20883" w="35959">
                  <a:moveTo>
                    <a:pt x="18481" y="0"/>
                  </a:moveTo>
                  <a:lnTo>
                    <a:pt x="0" y="10700"/>
                  </a:lnTo>
                  <a:lnTo>
                    <a:pt x="17994" y="20882"/>
                  </a:lnTo>
                  <a:lnTo>
                    <a:pt x="35958" y="11186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rgbClr val="F296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7078935" y="556908"/>
              <a:ext cx="1321148" cy="2282991"/>
            </a:xfrm>
            <a:custGeom>
              <a:rect b="b" l="l" r="r" t="t"/>
              <a:pathLst>
                <a:path extrusionOk="0" h="31096" w="17995">
                  <a:moveTo>
                    <a:pt x="0" y="1"/>
                  </a:moveTo>
                  <a:lnTo>
                    <a:pt x="0" y="20396"/>
                  </a:lnTo>
                  <a:lnTo>
                    <a:pt x="17994" y="31095"/>
                  </a:lnTo>
                  <a:lnTo>
                    <a:pt x="17994" y="10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6E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8705735" y="2087745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1"/>
                  </a:moveTo>
                  <a:cubicBezTo>
                    <a:pt x="183" y="1"/>
                    <a:pt x="92" y="31"/>
                    <a:pt x="1" y="31"/>
                  </a:cubicBezTo>
                  <a:cubicBezTo>
                    <a:pt x="973" y="153"/>
                    <a:pt x="1703" y="974"/>
                    <a:pt x="1703" y="1946"/>
                  </a:cubicBezTo>
                  <a:cubicBezTo>
                    <a:pt x="1703" y="2949"/>
                    <a:pt x="973" y="3740"/>
                    <a:pt x="1" y="3861"/>
                  </a:cubicBezTo>
                  <a:cubicBezTo>
                    <a:pt x="92" y="3892"/>
                    <a:pt x="183" y="3892"/>
                    <a:pt x="244" y="3892"/>
                  </a:cubicBezTo>
                  <a:cubicBezTo>
                    <a:pt x="1308" y="3892"/>
                    <a:pt x="2189" y="3040"/>
                    <a:pt x="2189" y="194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8580777" y="2090021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0"/>
                  </a:moveTo>
                  <a:cubicBezTo>
                    <a:pt x="760" y="0"/>
                    <a:pt x="0" y="851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1"/>
                    <a:pt x="2645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9433236" y="972013"/>
              <a:ext cx="160784" cy="285667"/>
            </a:xfrm>
            <a:custGeom>
              <a:rect b="b" l="l" r="r" t="t"/>
              <a:pathLst>
                <a:path extrusionOk="0" h="3891" w="219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3" y="152"/>
                    <a:pt x="1703" y="973"/>
                    <a:pt x="1703" y="1945"/>
                  </a:cubicBezTo>
                  <a:cubicBezTo>
                    <a:pt x="1703" y="2949"/>
                    <a:pt x="973" y="3739"/>
                    <a:pt x="1" y="3860"/>
                  </a:cubicBezTo>
                  <a:cubicBezTo>
                    <a:pt x="92" y="3891"/>
                    <a:pt x="183" y="3891"/>
                    <a:pt x="244" y="3891"/>
                  </a:cubicBezTo>
                  <a:cubicBezTo>
                    <a:pt x="1338" y="3891"/>
                    <a:pt x="2189" y="3009"/>
                    <a:pt x="2189" y="1945"/>
                  </a:cubicBezTo>
                  <a:cubicBezTo>
                    <a:pt x="2189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9308278" y="974215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1"/>
                  </a:moveTo>
                  <a:cubicBezTo>
                    <a:pt x="760" y="1"/>
                    <a:pt x="0" y="852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7703723" y="1554437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0"/>
                  </a:moveTo>
                  <a:cubicBezTo>
                    <a:pt x="153" y="0"/>
                    <a:pt x="92" y="31"/>
                    <a:pt x="1" y="31"/>
                  </a:cubicBezTo>
                  <a:cubicBezTo>
                    <a:pt x="943" y="152"/>
                    <a:pt x="1703" y="943"/>
                    <a:pt x="1703" y="1946"/>
                  </a:cubicBezTo>
                  <a:cubicBezTo>
                    <a:pt x="1703" y="2949"/>
                    <a:pt x="943" y="3739"/>
                    <a:pt x="1" y="3861"/>
                  </a:cubicBezTo>
                  <a:cubicBezTo>
                    <a:pt x="92" y="3891"/>
                    <a:pt x="153" y="3891"/>
                    <a:pt x="244" y="3891"/>
                  </a:cubicBezTo>
                  <a:cubicBezTo>
                    <a:pt x="1308" y="3891"/>
                    <a:pt x="2189" y="3010"/>
                    <a:pt x="2189" y="1946"/>
                  </a:cubicBezTo>
                  <a:cubicBezTo>
                    <a:pt x="2189" y="882"/>
                    <a:pt x="130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7578766" y="1556640"/>
              <a:ext cx="250060" cy="281262"/>
            </a:xfrm>
            <a:custGeom>
              <a:rect b="b" l="l" r="r" t="t"/>
              <a:pathLst>
                <a:path extrusionOk="0" h="3831" w="3406">
                  <a:moveTo>
                    <a:pt x="1703" y="1"/>
                  </a:moveTo>
                  <a:cubicBezTo>
                    <a:pt x="761" y="1"/>
                    <a:pt x="1" y="852"/>
                    <a:pt x="1" y="1916"/>
                  </a:cubicBezTo>
                  <a:cubicBezTo>
                    <a:pt x="1" y="2980"/>
                    <a:pt x="761" y="3831"/>
                    <a:pt x="1703" y="3831"/>
                  </a:cubicBezTo>
                  <a:cubicBezTo>
                    <a:pt x="2645" y="3831"/>
                    <a:pt x="3405" y="2980"/>
                    <a:pt x="3405" y="1916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9103001" y="405153"/>
              <a:ext cx="160711" cy="285741"/>
            </a:xfrm>
            <a:custGeom>
              <a:rect b="b" l="l" r="r" t="t"/>
              <a:pathLst>
                <a:path extrusionOk="0" h="3892" w="2189">
                  <a:moveTo>
                    <a:pt x="243" y="1"/>
                  </a:moveTo>
                  <a:cubicBezTo>
                    <a:pt x="152" y="1"/>
                    <a:pt x="61" y="31"/>
                    <a:pt x="0" y="31"/>
                  </a:cubicBezTo>
                  <a:cubicBezTo>
                    <a:pt x="942" y="153"/>
                    <a:pt x="1702" y="973"/>
                    <a:pt x="1702" y="1946"/>
                  </a:cubicBezTo>
                  <a:cubicBezTo>
                    <a:pt x="1702" y="2949"/>
                    <a:pt x="942" y="3739"/>
                    <a:pt x="0" y="3861"/>
                  </a:cubicBezTo>
                  <a:cubicBezTo>
                    <a:pt x="61" y="3891"/>
                    <a:pt x="152" y="3891"/>
                    <a:pt x="243" y="3891"/>
                  </a:cubicBezTo>
                  <a:cubicBezTo>
                    <a:pt x="1307" y="3891"/>
                    <a:pt x="2158" y="3040"/>
                    <a:pt x="2158" y="1946"/>
                  </a:cubicBezTo>
                  <a:cubicBezTo>
                    <a:pt x="2189" y="882"/>
                    <a:pt x="1307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8977969" y="407429"/>
              <a:ext cx="250060" cy="281189"/>
            </a:xfrm>
            <a:custGeom>
              <a:rect b="b" l="l" r="r" t="t"/>
              <a:pathLst>
                <a:path extrusionOk="0" h="3830" w="3406">
                  <a:moveTo>
                    <a:pt x="1703" y="0"/>
                  </a:moveTo>
                  <a:cubicBezTo>
                    <a:pt x="761" y="0"/>
                    <a:pt x="1" y="882"/>
                    <a:pt x="1" y="1915"/>
                  </a:cubicBezTo>
                  <a:cubicBezTo>
                    <a:pt x="1" y="2979"/>
                    <a:pt x="761" y="3830"/>
                    <a:pt x="1703" y="3830"/>
                  </a:cubicBezTo>
                  <a:cubicBezTo>
                    <a:pt x="2615" y="3830"/>
                    <a:pt x="3405" y="2979"/>
                    <a:pt x="3405" y="1915"/>
                  </a:cubicBezTo>
                  <a:cubicBezTo>
                    <a:pt x="3405" y="882"/>
                    <a:pt x="2615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8402224" y="-105836"/>
              <a:ext cx="189784" cy="282657"/>
            </a:xfrm>
            <a:custGeom>
              <a:rect b="b" l="l" r="r" t="t"/>
              <a:pathLst>
                <a:path extrusionOk="0" h="3850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8" y="3080"/>
                    <a:pt x="1009" y="3770"/>
                    <a:pt x="62" y="3770"/>
                  </a:cubicBezTo>
                  <a:cubicBezTo>
                    <a:pt x="42" y="3770"/>
                    <a:pt x="21" y="3770"/>
                    <a:pt x="1" y="3769"/>
                  </a:cubicBezTo>
                  <a:lnTo>
                    <a:pt x="1" y="3769"/>
                  </a:lnTo>
                  <a:cubicBezTo>
                    <a:pt x="92" y="3800"/>
                    <a:pt x="153" y="3830"/>
                    <a:pt x="244" y="3830"/>
                  </a:cubicBezTo>
                  <a:cubicBezTo>
                    <a:pt x="338" y="3843"/>
                    <a:pt x="432" y="3850"/>
                    <a:pt x="524" y="3850"/>
                  </a:cubicBezTo>
                  <a:cubicBezTo>
                    <a:pt x="1474" y="3850"/>
                    <a:pt x="2294" y="3158"/>
                    <a:pt x="2432" y="218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8288426" y="-109066"/>
              <a:ext cx="270103" cy="281483"/>
            </a:xfrm>
            <a:custGeom>
              <a:rect b="b" l="l" r="r" t="t"/>
              <a:pathLst>
                <a:path extrusionOk="0" h="3834" w="3679">
                  <a:moveTo>
                    <a:pt x="1899" y="0"/>
                  </a:moveTo>
                  <a:cubicBezTo>
                    <a:pt x="1061" y="0"/>
                    <a:pt x="293" y="699"/>
                    <a:pt x="153" y="1685"/>
                  </a:cubicBezTo>
                  <a:cubicBezTo>
                    <a:pt x="1" y="2719"/>
                    <a:pt x="609" y="3692"/>
                    <a:pt x="1551" y="3813"/>
                  </a:cubicBezTo>
                  <a:cubicBezTo>
                    <a:pt x="1634" y="3827"/>
                    <a:pt x="1717" y="3833"/>
                    <a:pt x="1799" y="3833"/>
                  </a:cubicBezTo>
                  <a:cubicBezTo>
                    <a:pt x="2639" y="3833"/>
                    <a:pt x="3360" y="3141"/>
                    <a:pt x="3527" y="2172"/>
                  </a:cubicBezTo>
                  <a:cubicBezTo>
                    <a:pt x="3678" y="1138"/>
                    <a:pt x="3040" y="166"/>
                    <a:pt x="2098" y="14"/>
                  </a:cubicBezTo>
                  <a:cubicBezTo>
                    <a:pt x="2031" y="5"/>
                    <a:pt x="1965" y="0"/>
                    <a:pt x="189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8391064" y="780098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5" y="3131"/>
                    <a:pt x="973" y="3800"/>
                    <a:pt x="1" y="3800"/>
                  </a:cubicBezTo>
                  <a:cubicBezTo>
                    <a:pt x="92" y="3800"/>
                    <a:pt x="153" y="3830"/>
                    <a:pt x="244" y="3860"/>
                  </a:cubicBezTo>
                  <a:cubicBezTo>
                    <a:pt x="338" y="3874"/>
                    <a:pt x="432" y="3880"/>
                    <a:pt x="524" y="3880"/>
                  </a:cubicBezTo>
                  <a:cubicBezTo>
                    <a:pt x="1474" y="3880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8277266" y="77863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864" y="1"/>
                  </a:moveTo>
                  <a:cubicBezTo>
                    <a:pt x="1040" y="1"/>
                    <a:pt x="292" y="717"/>
                    <a:pt x="153" y="1661"/>
                  </a:cubicBezTo>
                  <a:cubicBezTo>
                    <a:pt x="1" y="2725"/>
                    <a:pt x="609" y="3668"/>
                    <a:pt x="1551" y="3820"/>
                  </a:cubicBezTo>
                  <a:cubicBezTo>
                    <a:pt x="1620" y="3828"/>
                    <a:pt x="1688" y="3833"/>
                    <a:pt x="1756" y="3833"/>
                  </a:cubicBezTo>
                  <a:cubicBezTo>
                    <a:pt x="2614" y="3833"/>
                    <a:pt x="3357" y="3134"/>
                    <a:pt x="3527" y="2148"/>
                  </a:cubicBezTo>
                  <a:cubicBezTo>
                    <a:pt x="3679" y="1114"/>
                    <a:pt x="3040" y="142"/>
                    <a:pt x="2098" y="20"/>
                  </a:cubicBezTo>
                  <a:cubicBezTo>
                    <a:pt x="2020" y="7"/>
                    <a:pt x="1941" y="1"/>
                    <a:pt x="186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7663564" y="342674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1"/>
                  </a:moveTo>
                  <a:cubicBezTo>
                    <a:pt x="1490" y="274"/>
                    <a:pt x="2098" y="1186"/>
                    <a:pt x="1946" y="2159"/>
                  </a:cubicBezTo>
                  <a:cubicBezTo>
                    <a:pt x="1827" y="3111"/>
                    <a:pt x="1009" y="3801"/>
                    <a:pt x="62" y="3801"/>
                  </a:cubicBezTo>
                  <a:cubicBezTo>
                    <a:pt x="42" y="3801"/>
                    <a:pt x="21" y="3801"/>
                    <a:pt x="1" y="3800"/>
                  </a:cubicBezTo>
                  <a:lnTo>
                    <a:pt x="1" y="3800"/>
                  </a:lnTo>
                  <a:cubicBezTo>
                    <a:pt x="92" y="3830"/>
                    <a:pt x="153" y="3861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6"/>
                    <a:pt x="1855" y="183"/>
                    <a:pt x="791" y="31"/>
                  </a:cubicBezTo>
                  <a:cubicBezTo>
                    <a:pt x="700" y="1"/>
                    <a:pt x="639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7547563" y="34172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923" y="0"/>
                  </a:moveTo>
                  <a:cubicBezTo>
                    <a:pt x="1065" y="0"/>
                    <a:pt x="321" y="699"/>
                    <a:pt x="152" y="1685"/>
                  </a:cubicBezTo>
                  <a:cubicBezTo>
                    <a:pt x="0" y="2719"/>
                    <a:pt x="639" y="3691"/>
                    <a:pt x="1581" y="3813"/>
                  </a:cubicBezTo>
                  <a:cubicBezTo>
                    <a:pt x="1659" y="3826"/>
                    <a:pt x="1737" y="3832"/>
                    <a:pt x="1815" y="3832"/>
                  </a:cubicBezTo>
                  <a:cubicBezTo>
                    <a:pt x="2639" y="3832"/>
                    <a:pt x="3387" y="3116"/>
                    <a:pt x="3526" y="2172"/>
                  </a:cubicBezTo>
                  <a:cubicBezTo>
                    <a:pt x="3678" y="1108"/>
                    <a:pt x="3070" y="166"/>
                    <a:pt x="2128" y="14"/>
                  </a:cubicBezTo>
                  <a:cubicBezTo>
                    <a:pt x="2059" y="5"/>
                    <a:pt x="1991" y="0"/>
                    <a:pt x="19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5" name="Google Shape;375;p1"/>
            <p:cNvGrpSpPr/>
            <p:nvPr/>
          </p:nvGrpSpPr>
          <p:grpSpPr>
            <a:xfrm rot="-899825">
              <a:off x="4477824" y="1649490"/>
              <a:ext cx="3376493" cy="3681812"/>
              <a:chOff x="5006800" y="1811156"/>
              <a:chExt cx="2989174" cy="3259468"/>
            </a:xfrm>
          </p:grpSpPr>
          <p:grpSp>
            <p:nvGrpSpPr>
              <p:cNvPr id="376" name="Google Shape;376;p1"/>
              <p:cNvGrpSpPr/>
              <p:nvPr/>
            </p:nvGrpSpPr>
            <p:grpSpPr>
              <a:xfrm>
                <a:off x="5006800" y="1811156"/>
                <a:ext cx="2989174" cy="3259468"/>
                <a:chOff x="5006800" y="1811156"/>
                <a:chExt cx="2989174" cy="3259468"/>
              </a:xfrm>
            </p:grpSpPr>
            <p:sp>
              <p:nvSpPr>
                <p:cNvPr id="377" name="Google Shape;377;p1"/>
                <p:cNvSpPr/>
                <p:nvPr/>
              </p:nvSpPr>
              <p:spPr>
                <a:xfrm rot="-899979">
                  <a:off x="6575303" y="2639287"/>
                  <a:ext cx="1180995" cy="2007593"/>
                </a:xfrm>
                <a:custGeom>
                  <a:rect b="b" l="l" r="r" t="t"/>
                  <a:pathLst>
                    <a:path extrusionOk="0" h="30488" w="17935">
                      <a:moveTo>
                        <a:pt x="17934" y="1"/>
                      </a:moveTo>
                      <a:lnTo>
                        <a:pt x="1" y="9667"/>
                      </a:lnTo>
                      <a:lnTo>
                        <a:pt x="1" y="30488"/>
                      </a:lnTo>
                      <a:lnTo>
                        <a:pt x="17934" y="19849"/>
                      </a:lnTo>
                      <a:lnTo>
                        <a:pt x="17934" y="1"/>
                      </a:lnTo>
                      <a:close/>
                    </a:path>
                  </a:pathLst>
                </a:custGeom>
                <a:solidFill>
                  <a:srgbClr val="E0CF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1"/>
                <p:cNvSpPr/>
                <p:nvPr/>
              </p:nvSpPr>
              <p:spPr>
                <a:xfrm rot="-899979">
                  <a:off x="5144026" y="2093182"/>
                  <a:ext cx="2359883" cy="1371100"/>
                </a:xfrm>
                <a:custGeom>
                  <a:rect b="b" l="l" r="r" t="t"/>
                  <a:pathLst>
                    <a:path extrusionOk="0" h="20822" w="35838">
                      <a:moveTo>
                        <a:pt x="18390" y="1"/>
                      </a:moveTo>
                      <a:lnTo>
                        <a:pt x="1" y="10669"/>
                      </a:lnTo>
                      <a:lnTo>
                        <a:pt x="17904" y="20822"/>
                      </a:lnTo>
                      <a:lnTo>
                        <a:pt x="35837" y="11156"/>
                      </a:lnTo>
                      <a:lnTo>
                        <a:pt x="18390" y="1"/>
                      </a:lnTo>
                      <a:close/>
                    </a:path>
                  </a:pathLst>
                </a:custGeom>
                <a:solidFill>
                  <a:srgbClr val="E6BD8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1"/>
                <p:cNvSpPr/>
                <p:nvPr/>
              </p:nvSpPr>
              <p:spPr>
                <a:xfrm rot="-899979">
                  <a:off x="5432482" y="2913211"/>
                  <a:ext cx="1178954" cy="2039596"/>
                </a:xfrm>
                <a:custGeom>
                  <a:rect b="b" l="l" r="r" t="t"/>
                  <a:pathLst>
                    <a:path extrusionOk="0" h="30974" w="17904">
                      <a:moveTo>
                        <a:pt x="1" y="0"/>
                      </a:moveTo>
                      <a:lnTo>
                        <a:pt x="1" y="20335"/>
                      </a:lnTo>
                      <a:lnTo>
                        <a:pt x="17904" y="30974"/>
                      </a:lnTo>
                      <a:lnTo>
                        <a:pt x="17904" y="10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D0A47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1"/>
                <p:cNvSpPr/>
                <p:nvPr/>
              </p:nvSpPr>
              <p:spPr>
                <a:xfrm rot="-899979">
                  <a:off x="7080466" y="3494225"/>
                  <a:ext cx="224215" cy="250225"/>
                </a:xfrm>
                <a:custGeom>
                  <a:rect b="b" l="l" r="r" t="t"/>
                  <a:pathLst>
                    <a:path extrusionOk="0" h="3800" w="3405">
                      <a:moveTo>
                        <a:pt x="1703" y="0"/>
                      </a:moveTo>
                      <a:cubicBezTo>
                        <a:pt x="760" y="0"/>
                        <a:pt x="0" y="851"/>
                        <a:pt x="0" y="1915"/>
                      </a:cubicBezTo>
                      <a:cubicBezTo>
                        <a:pt x="0" y="2949"/>
                        <a:pt x="760" y="3800"/>
                        <a:pt x="1703" y="3800"/>
                      </a:cubicBezTo>
                      <a:cubicBezTo>
                        <a:pt x="2645" y="3800"/>
                        <a:pt x="3405" y="2949"/>
                        <a:pt x="3405" y="1915"/>
                      </a:cubicBezTo>
                      <a:cubicBezTo>
                        <a:pt x="3405" y="851"/>
                        <a:pt x="2645" y="0"/>
                        <a:pt x="1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1"/>
                <p:cNvSpPr/>
                <p:nvPr/>
              </p:nvSpPr>
              <p:spPr>
                <a:xfrm rot="-899979">
                  <a:off x="5580827" y="4059768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5"/>
                      </a:cubicBezTo>
                      <a:cubicBezTo>
                        <a:pt x="0" y="2979"/>
                        <a:pt x="760" y="3830"/>
                        <a:pt x="1702" y="3830"/>
                      </a:cubicBezTo>
                      <a:cubicBezTo>
                        <a:pt x="2645" y="3830"/>
                        <a:pt x="3404" y="2979"/>
                        <a:pt x="3404" y="1915"/>
                      </a:cubicBezTo>
                      <a:cubicBezTo>
                        <a:pt x="3404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1"/>
                <p:cNvSpPr/>
                <p:nvPr/>
              </p:nvSpPr>
              <p:spPr>
                <a:xfrm rot="-899979">
                  <a:off x="5879898" y="3816181"/>
                  <a:ext cx="222239" cy="250225"/>
                </a:xfrm>
                <a:custGeom>
                  <a:rect b="b" l="l" r="r" t="t"/>
                  <a:pathLst>
                    <a:path extrusionOk="0" h="3800" w="3375">
                      <a:moveTo>
                        <a:pt x="1703" y="0"/>
                      </a:moveTo>
                      <a:cubicBezTo>
                        <a:pt x="761" y="0"/>
                        <a:pt x="1" y="851"/>
                        <a:pt x="1" y="1915"/>
                      </a:cubicBezTo>
                      <a:cubicBezTo>
                        <a:pt x="1" y="2949"/>
                        <a:pt x="761" y="3800"/>
                        <a:pt x="1703" y="3800"/>
                      </a:cubicBezTo>
                      <a:cubicBezTo>
                        <a:pt x="2615" y="3800"/>
                        <a:pt x="3375" y="2949"/>
                        <a:pt x="3375" y="1915"/>
                      </a:cubicBezTo>
                      <a:cubicBezTo>
                        <a:pt x="3375" y="851"/>
                        <a:pt x="2615" y="0"/>
                        <a:pt x="1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1"/>
                <p:cNvSpPr/>
                <p:nvPr/>
              </p:nvSpPr>
              <p:spPr>
                <a:xfrm rot="-899979">
                  <a:off x="6207969" y="3562254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6"/>
                      </a:cubicBezTo>
                      <a:cubicBezTo>
                        <a:pt x="0" y="2979"/>
                        <a:pt x="760" y="3831"/>
                        <a:pt x="1702" y="3831"/>
                      </a:cubicBezTo>
                      <a:cubicBezTo>
                        <a:pt x="2645" y="3831"/>
                        <a:pt x="3405" y="2979"/>
                        <a:pt x="3405" y="1916"/>
                      </a:cubicBezTo>
                      <a:cubicBezTo>
                        <a:pt x="3405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1"/>
                <p:cNvSpPr/>
                <p:nvPr/>
              </p:nvSpPr>
              <p:spPr>
                <a:xfrm rot="-899979">
                  <a:off x="6170199" y="2284222"/>
                  <a:ext cx="240216" cy="250817"/>
                </a:xfrm>
                <a:custGeom>
                  <a:rect b="b" l="l" r="r" t="t"/>
                  <a:pathLst>
                    <a:path extrusionOk="0" h="3809" w="3648">
                      <a:moveTo>
                        <a:pt x="1864" y="0"/>
                      </a:moveTo>
                      <a:cubicBezTo>
                        <a:pt x="1040" y="0"/>
                        <a:pt x="291" y="716"/>
                        <a:pt x="152" y="1661"/>
                      </a:cubicBezTo>
                      <a:cubicBezTo>
                        <a:pt x="0" y="2694"/>
                        <a:pt x="639" y="3667"/>
                        <a:pt x="1551" y="3788"/>
                      </a:cubicBezTo>
                      <a:cubicBezTo>
                        <a:pt x="1634" y="3802"/>
                        <a:pt x="1717" y="3808"/>
                        <a:pt x="1799" y="3808"/>
                      </a:cubicBezTo>
                      <a:cubicBezTo>
                        <a:pt x="2638" y="3808"/>
                        <a:pt x="3357" y="3117"/>
                        <a:pt x="3496" y="2147"/>
                      </a:cubicBezTo>
                      <a:cubicBezTo>
                        <a:pt x="3648" y="1114"/>
                        <a:pt x="3040" y="141"/>
                        <a:pt x="2098" y="19"/>
                      </a:cubicBezTo>
                      <a:cubicBezTo>
                        <a:pt x="2019" y="6"/>
                        <a:pt x="1941" y="0"/>
                        <a:pt x="18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1"/>
                <p:cNvSpPr/>
                <p:nvPr/>
              </p:nvSpPr>
              <p:spPr>
                <a:xfrm rot="-899979">
                  <a:off x="6248859" y="2948949"/>
                  <a:ext cx="240216" cy="250883"/>
                </a:xfrm>
                <a:custGeom>
                  <a:rect b="b" l="l" r="r" t="t"/>
                  <a:pathLst>
                    <a:path extrusionOk="0" h="3810" w="3648">
                      <a:moveTo>
                        <a:pt x="1864" y="1"/>
                      </a:moveTo>
                      <a:cubicBezTo>
                        <a:pt x="1040" y="1"/>
                        <a:pt x="291" y="717"/>
                        <a:pt x="152" y="1662"/>
                      </a:cubicBezTo>
                      <a:cubicBezTo>
                        <a:pt x="0" y="2695"/>
                        <a:pt x="608" y="3668"/>
                        <a:pt x="1551" y="3789"/>
                      </a:cubicBezTo>
                      <a:cubicBezTo>
                        <a:pt x="1632" y="3803"/>
                        <a:pt x="1712" y="3809"/>
                        <a:pt x="1792" y="3809"/>
                      </a:cubicBezTo>
                      <a:cubicBezTo>
                        <a:pt x="2613" y="3809"/>
                        <a:pt x="3357" y="3118"/>
                        <a:pt x="3496" y="2148"/>
                      </a:cubicBezTo>
                      <a:cubicBezTo>
                        <a:pt x="3648" y="1115"/>
                        <a:pt x="3010" y="142"/>
                        <a:pt x="2098" y="20"/>
                      </a:cubicBezTo>
                      <a:cubicBezTo>
                        <a:pt x="2019" y="7"/>
                        <a:pt x="1941" y="1"/>
                        <a:pt x="18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6" name="Google Shape;386;p1"/>
              <p:cNvSpPr/>
              <p:nvPr/>
            </p:nvSpPr>
            <p:spPr>
              <a:xfrm rot="-899979">
                <a:off x="7190084" y="3473531"/>
                <a:ext cx="144209" cy="254307"/>
              </a:xfrm>
              <a:custGeom>
                <a:rect b="b" l="l" r="r" t="t"/>
                <a:pathLst>
                  <a:path extrusionOk="0" h="3862" w="2190">
                    <a:moveTo>
                      <a:pt x="1" y="1"/>
                    </a:moveTo>
                    <a:cubicBezTo>
                      <a:pt x="943" y="123"/>
                      <a:pt x="1703" y="943"/>
                      <a:pt x="1703" y="1916"/>
                    </a:cubicBezTo>
                    <a:cubicBezTo>
                      <a:pt x="1703" y="2919"/>
                      <a:pt x="943" y="3709"/>
                      <a:pt x="1" y="3831"/>
                    </a:cubicBezTo>
                    <a:cubicBezTo>
                      <a:pt x="61" y="3861"/>
                      <a:pt x="153" y="3861"/>
                      <a:pt x="244" y="3861"/>
                    </a:cubicBezTo>
                    <a:cubicBezTo>
                      <a:pt x="1308" y="3861"/>
                      <a:pt x="2189" y="2980"/>
                      <a:pt x="2189" y="1916"/>
                    </a:cubicBezTo>
                    <a:cubicBezTo>
                      <a:pt x="2189" y="852"/>
                      <a:pt x="1308" y="1"/>
                      <a:pt x="2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"/>
              <p:cNvSpPr/>
              <p:nvPr/>
            </p:nvSpPr>
            <p:spPr>
              <a:xfrm rot="-899979">
                <a:off x="5690446" y="4039147"/>
                <a:ext cx="144143" cy="256217"/>
              </a:xfrm>
              <a:custGeom>
                <a:rect b="b" l="l" r="r" t="t"/>
                <a:pathLst>
                  <a:path extrusionOk="0" h="3891" w="2189">
                    <a:moveTo>
                      <a:pt x="243" y="0"/>
                    </a:moveTo>
                    <a:cubicBezTo>
                      <a:pt x="183" y="0"/>
                      <a:pt x="91" y="31"/>
                      <a:pt x="0" y="31"/>
                    </a:cubicBezTo>
                    <a:cubicBezTo>
                      <a:pt x="973" y="152"/>
                      <a:pt x="1702" y="973"/>
                      <a:pt x="1702" y="1945"/>
                    </a:cubicBezTo>
                    <a:cubicBezTo>
                      <a:pt x="1702" y="2918"/>
                      <a:pt x="973" y="3739"/>
                      <a:pt x="0" y="3860"/>
                    </a:cubicBezTo>
                    <a:cubicBezTo>
                      <a:pt x="91" y="3860"/>
                      <a:pt x="152" y="3891"/>
                      <a:pt x="243" y="3891"/>
                    </a:cubicBezTo>
                    <a:cubicBezTo>
                      <a:pt x="1307" y="3891"/>
                      <a:pt x="2189" y="3009"/>
                      <a:pt x="2189" y="1945"/>
                    </a:cubicBezTo>
                    <a:cubicBezTo>
                      <a:pt x="2189" y="882"/>
                      <a:pt x="1338" y="0"/>
                      <a:pt x="2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"/>
              <p:cNvSpPr/>
              <p:nvPr/>
            </p:nvSpPr>
            <p:spPr>
              <a:xfrm rot="-899979">
                <a:off x="5989517" y="3795495"/>
                <a:ext cx="142167" cy="254307"/>
              </a:xfrm>
              <a:custGeom>
                <a:rect b="b" l="l" r="r" t="t"/>
                <a:pathLst>
                  <a:path extrusionOk="0" h="3862" w="2159">
                    <a:moveTo>
                      <a:pt x="1" y="1"/>
                    </a:moveTo>
                    <a:cubicBezTo>
                      <a:pt x="943" y="123"/>
                      <a:pt x="1673" y="943"/>
                      <a:pt x="1673" y="1916"/>
                    </a:cubicBezTo>
                    <a:cubicBezTo>
                      <a:pt x="1673" y="2919"/>
                      <a:pt x="943" y="3709"/>
                      <a:pt x="1" y="3831"/>
                    </a:cubicBezTo>
                    <a:cubicBezTo>
                      <a:pt x="62" y="3861"/>
                      <a:pt x="153" y="3861"/>
                      <a:pt x="214" y="3861"/>
                    </a:cubicBezTo>
                    <a:cubicBezTo>
                      <a:pt x="1308" y="3861"/>
                      <a:pt x="2159" y="2980"/>
                      <a:pt x="2159" y="1916"/>
                    </a:cubicBezTo>
                    <a:cubicBezTo>
                      <a:pt x="2159" y="852"/>
                      <a:pt x="1308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"/>
              <p:cNvSpPr/>
              <p:nvPr/>
            </p:nvSpPr>
            <p:spPr>
              <a:xfrm rot="-899979">
                <a:off x="6317366" y="3541923"/>
                <a:ext cx="142167" cy="254242"/>
              </a:xfrm>
              <a:custGeom>
                <a:rect b="b" l="l" r="r" t="t"/>
                <a:pathLst>
                  <a:path extrusionOk="0" h="3861" w="2159">
                    <a:moveTo>
                      <a:pt x="244" y="0"/>
                    </a:moveTo>
                    <a:cubicBezTo>
                      <a:pt x="152" y="0"/>
                      <a:pt x="61" y="31"/>
                      <a:pt x="0" y="31"/>
                    </a:cubicBezTo>
                    <a:cubicBezTo>
                      <a:pt x="943" y="152"/>
                      <a:pt x="1672" y="943"/>
                      <a:pt x="1672" y="1946"/>
                    </a:cubicBezTo>
                    <a:cubicBezTo>
                      <a:pt x="1672" y="2918"/>
                      <a:pt x="943" y="3739"/>
                      <a:pt x="0" y="3861"/>
                    </a:cubicBezTo>
                    <a:lnTo>
                      <a:pt x="244" y="3861"/>
                    </a:lnTo>
                    <a:cubicBezTo>
                      <a:pt x="1307" y="3861"/>
                      <a:pt x="2159" y="3009"/>
                      <a:pt x="2159" y="1946"/>
                    </a:cubicBezTo>
                    <a:cubicBezTo>
                      <a:pt x="2159" y="851"/>
                      <a:pt x="1307" y="0"/>
                      <a:pt x="2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"/>
              <p:cNvSpPr/>
              <p:nvPr/>
            </p:nvSpPr>
            <p:spPr>
              <a:xfrm rot="-899979">
                <a:off x="6270916" y="2267991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78" y="0"/>
                    </a:moveTo>
                    <a:cubicBezTo>
                      <a:pt x="1490" y="244"/>
                      <a:pt x="2098" y="1155"/>
                      <a:pt x="1976" y="2128"/>
                    </a:cubicBezTo>
                    <a:cubicBezTo>
                      <a:pt x="1828" y="3080"/>
                      <a:pt x="1009" y="3770"/>
                      <a:pt x="62" y="3770"/>
                    </a:cubicBezTo>
                    <a:cubicBezTo>
                      <a:pt x="41" y="3770"/>
                      <a:pt x="21" y="3770"/>
                      <a:pt x="1" y="3769"/>
                    </a:cubicBezTo>
                    <a:lnTo>
                      <a:pt x="1" y="3769"/>
                    </a:lnTo>
                    <a:cubicBezTo>
                      <a:pt x="92" y="3800"/>
                      <a:pt x="18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"/>
              <p:cNvSpPr/>
              <p:nvPr/>
            </p:nvSpPr>
            <p:spPr>
              <a:xfrm rot="-899979">
                <a:off x="6349585" y="2932783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48" y="0"/>
                    </a:moveTo>
                    <a:cubicBezTo>
                      <a:pt x="1490" y="244"/>
                      <a:pt x="2098" y="1155"/>
                      <a:pt x="1946" y="2128"/>
                    </a:cubicBezTo>
                    <a:cubicBezTo>
                      <a:pt x="1824" y="3101"/>
                      <a:pt x="973" y="3800"/>
                      <a:pt x="1" y="3800"/>
                    </a:cubicBezTo>
                    <a:cubicBezTo>
                      <a:pt x="92" y="3800"/>
                      <a:pt x="15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7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7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885" name="Google Shape;885;p7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8" name="Google Shape;918;p7"/>
          <p:cNvSpPr txBox="1"/>
          <p:nvPr/>
        </p:nvSpPr>
        <p:spPr>
          <a:xfrm>
            <a:off x="241628" y="70962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919" name="Google Shape;919;p7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7"/>
          <p:cNvSpPr txBox="1"/>
          <p:nvPr/>
        </p:nvSpPr>
        <p:spPr>
          <a:xfrm>
            <a:off x="1362925" y="115300"/>
            <a:ext cx="75336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DIAGRAMMA UML PER LA RAPPRESENTAZIONE DELLE CLASSI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" name="Google Shape;92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075" y="1651900"/>
            <a:ext cx="5143951" cy="33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"/>
          <p:cNvSpPr txBox="1"/>
          <p:nvPr/>
        </p:nvSpPr>
        <p:spPr>
          <a:xfrm>
            <a:off x="417426" y="2382201"/>
            <a:ext cx="316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UML CLASSE GARA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g2c338f7561b_0_704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928" name="Google Shape;928;g2c338f7561b_0_704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2c338f7561b_0_704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2c338f7561b_0_704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2c338f7561b_0_704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2c338f7561b_0_704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2c338f7561b_0_704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2c338f7561b_0_704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2c338f7561b_0_704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2c338f7561b_0_704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2c338f7561b_0_704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2c338f7561b_0_704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2c338f7561b_0_704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2c338f7561b_0_704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2c338f7561b_0_704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2c338f7561b_0_704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2c338f7561b_0_704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2c338f7561b_0_704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2c338f7561b_0_704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2c338f7561b_0_704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2c338f7561b_0_704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2c338f7561b_0_704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2c338f7561b_0_704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2c338f7561b_0_704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2c338f7561b_0_704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2c338f7561b_0_704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2c338f7561b_0_704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2c338f7561b_0_704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2c338f7561b_0_704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2c338f7561b_0_704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2c338f7561b_0_704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2c338f7561b_0_704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2c338f7561b_0_704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2c338f7561b_0_704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1" name="Google Shape;961;g2c338f7561b_0_704"/>
          <p:cNvSpPr txBox="1"/>
          <p:nvPr/>
        </p:nvSpPr>
        <p:spPr>
          <a:xfrm>
            <a:off x="241628" y="70962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962" name="Google Shape;962;g2c338f7561b_0_704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g2c338f7561b_0_704"/>
          <p:cNvSpPr txBox="1"/>
          <p:nvPr/>
        </p:nvSpPr>
        <p:spPr>
          <a:xfrm>
            <a:off x="1362925" y="115300"/>
            <a:ext cx="75336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DIAGRAMMA UML PER LA RAPPRESENTAZIONE DELLE CLASSI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g2c338f7561b_0_704"/>
          <p:cNvSpPr txBox="1"/>
          <p:nvPr/>
        </p:nvSpPr>
        <p:spPr>
          <a:xfrm>
            <a:off x="417426" y="2382201"/>
            <a:ext cx="316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UML CLASSE GIOCATORE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5" name="Google Shape;965;g2c338f7561b_0_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625" y="1572100"/>
            <a:ext cx="4185700" cy="34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g2c338f7561b_0_747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971" name="Google Shape;971;g2c338f7561b_0_747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2c338f7561b_0_747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2c338f7561b_0_747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2c338f7561b_0_747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2c338f7561b_0_747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2c338f7561b_0_747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2c338f7561b_0_747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2c338f7561b_0_747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2c338f7561b_0_747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2c338f7561b_0_747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2c338f7561b_0_747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2c338f7561b_0_747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2c338f7561b_0_747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2c338f7561b_0_747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2c338f7561b_0_747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2c338f7561b_0_747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2c338f7561b_0_747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2c338f7561b_0_747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2c338f7561b_0_747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2c338f7561b_0_747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2c338f7561b_0_747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2c338f7561b_0_747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2c338f7561b_0_747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2c338f7561b_0_747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2c338f7561b_0_747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2c338f7561b_0_747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2c338f7561b_0_747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2c338f7561b_0_747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2c338f7561b_0_747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2c338f7561b_0_747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2c338f7561b_0_747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2c338f7561b_0_747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2c338f7561b_0_747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4" name="Google Shape;1004;g2c338f7561b_0_747"/>
          <p:cNvSpPr txBox="1"/>
          <p:nvPr/>
        </p:nvSpPr>
        <p:spPr>
          <a:xfrm>
            <a:off x="241628" y="70962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05" name="Google Shape;1005;g2c338f7561b_0_747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g2c338f7561b_0_747"/>
          <p:cNvSpPr txBox="1"/>
          <p:nvPr/>
        </p:nvSpPr>
        <p:spPr>
          <a:xfrm>
            <a:off x="1362925" y="115300"/>
            <a:ext cx="75336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DIAGRAMMA UML PER LA RAPPRESENTAZIONE DELLE CLASSI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g2c338f7561b_0_747"/>
          <p:cNvSpPr txBox="1"/>
          <p:nvPr/>
        </p:nvSpPr>
        <p:spPr>
          <a:xfrm>
            <a:off x="417426" y="2382201"/>
            <a:ext cx="316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UML CLASSE DADO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g2c338f7561b_0_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875" y="1524025"/>
            <a:ext cx="5466100" cy="32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c338f7561b_0_792"/>
          <p:cNvSpPr txBox="1"/>
          <p:nvPr>
            <p:ph type="title"/>
          </p:nvPr>
        </p:nvSpPr>
        <p:spPr>
          <a:xfrm>
            <a:off x="4532500" y="1344450"/>
            <a:ext cx="45495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300"/>
              <a:t>STRATEGIA RISOLUTIVA</a:t>
            </a:r>
            <a:endParaRPr sz="5300"/>
          </a:p>
        </p:txBody>
      </p:sp>
      <p:sp>
        <p:nvSpPr>
          <p:cNvPr id="1014" name="Google Shape;1014;g2c338f7561b_0_792"/>
          <p:cNvSpPr txBox="1"/>
          <p:nvPr>
            <p:ph idx="2" type="title"/>
          </p:nvPr>
        </p:nvSpPr>
        <p:spPr>
          <a:xfrm>
            <a:off x="1809950" y="1580400"/>
            <a:ext cx="27921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015" name="Google Shape;1015;g2c338f7561b_0_792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1016" name="Google Shape;1016;g2c338f7561b_0_79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2c338f7561b_0_79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2c338f7561b_0_79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2c338f7561b_0_79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2c338f7561b_0_79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2c338f7561b_0_79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2c338f7561b_0_79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2c338f7561b_0_79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2c338f7561b_0_79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2c338f7561b_0_79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2c338f7561b_0_79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2c338f7561b_0_79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2c338f7561b_0_79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2c338f7561b_0_79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2c338f7561b_0_79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2c338f7561b_0_79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2c338f7561b_0_79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2c338f7561b_0_79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2c338f7561b_0_79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2c338f7561b_0_79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2c338f7561b_0_79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2c338f7561b_0_79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2c338f7561b_0_79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2c338f7561b_0_79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2c338f7561b_0_79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2c338f7561b_0_79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2c338f7561b_0_79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2c338f7561b_0_79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2c338f7561b_0_79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2c338f7561b_0_79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2c338f7561b_0_79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2c338f7561b_0_79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2c338f7561b_0_79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" name="Google Shape;1049;g2c338f7561b_0_792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50" name="Google Shape;1050;g2c338f7561b_0_792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10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1056" name="Google Shape;1056;p10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0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0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0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0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0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0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0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0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0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0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0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0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0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0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0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0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0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0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0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0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0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0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0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0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0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0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0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0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0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0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0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0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9" name="Google Shape;1089;p10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802733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80273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90" name="Google Shape;1090;p10"/>
          <p:cNvSpPr txBox="1"/>
          <p:nvPr/>
        </p:nvSpPr>
        <p:spPr>
          <a:xfrm>
            <a:off x="2082451" y="237000"/>
            <a:ext cx="62592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Strategia risolutiva per l’esercizio</a:t>
            </a:r>
            <a:endParaRPr sz="420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091" name="Google Shape;1091;p10"/>
          <p:cNvSpPr txBox="1"/>
          <p:nvPr/>
        </p:nvSpPr>
        <p:spPr>
          <a:xfrm>
            <a:off x="4980375" y="2225075"/>
            <a:ext cx="38826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99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Per la realizzazione di questo programma, abbiamo suddiviso il codice in 3 classi: Gara, Dado, Giocatore.</a:t>
            </a:r>
            <a:endParaRPr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2" name="Google Shape;109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75" y="1897950"/>
            <a:ext cx="4397501" cy="28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2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1098" name="Google Shape;1098;p1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1" name="Google Shape;1131;p12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802733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80273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32" name="Google Shape;1132;p12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2"/>
          <p:cNvSpPr txBox="1"/>
          <p:nvPr/>
        </p:nvSpPr>
        <p:spPr>
          <a:xfrm>
            <a:off x="175500" y="1852750"/>
            <a:ext cx="8793000" cy="22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15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Classe </a:t>
            </a:r>
            <a:r>
              <a:rPr b="1" lang="en" sz="200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Giocatore</a:t>
            </a:r>
            <a:endParaRPr b="1" sz="2000">
              <a:solidFill>
                <a:schemeClr val="accent1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Ruolo: Rappresenta un giocatore partecipante alla gara.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Attributi principali: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(stringa per identificare il giocatore),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nVittorie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(contatore delle vittorie del giocatore), e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dado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(riferimento al dado usato dal giocatore).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Metodi e proprietà: Fornisce accesso ai dati del giocatore (nome, dado, numero di vittorie) e permette di modificare tali informazioni attraverso le proprietà.</a:t>
            </a:r>
            <a:endParaRPr>
              <a:solidFill>
                <a:schemeClr val="accent1"/>
              </a:solidFill>
              <a:highlight>
                <a:schemeClr val="dk2"/>
              </a:highlight>
            </a:endParaRPr>
          </a:p>
        </p:txBody>
      </p:sp>
      <p:sp>
        <p:nvSpPr>
          <p:cNvPr id="1134" name="Google Shape;1134;p12"/>
          <p:cNvSpPr txBox="1"/>
          <p:nvPr/>
        </p:nvSpPr>
        <p:spPr>
          <a:xfrm>
            <a:off x="2082451" y="237000"/>
            <a:ext cx="62592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Strategia risolutiva per l’esercizio</a:t>
            </a:r>
            <a:endParaRPr sz="420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g2c338f7561b_1_95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1140" name="Google Shape;1140;g2c338f7561b_1_95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2c338f7561b_1_95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2c338f7561b_1_95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2c338f7561b_1_95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2c338f7561b_1_95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2c338f7561b_1_95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2c338f7561b_1_95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2c338f7561b_1_95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2c338f7561b_1_95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2c338f7561b_1_95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2c338f7561b_1_95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2c338f7561b_1_95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2c338f7561b_1_95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2c338f7561b_1_95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2c338f7561b_1_95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2c338f7561b_1_95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2c338f7561b_1_95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2c338f7561b_1_95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2c338f7561b_1_95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2c338f7561b_1_95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2c338f7561b_1_95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2c338f7561b_1_95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2c338f7561b_1_95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2c338f7561b_1_95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2c338f7561b_1_95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2c338f7561b_1_95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2c338f7561b_1_95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2c338f7561b_1_95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2c338f7561b_1_95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2c338f7561b_1_95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2c338f7561b_1_95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2c338f7561b_1_95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2c338f7561b_1_95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3" name="Google Shape;1173;g2c338f7561b_1_95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802733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80273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174" name="Google Shape;1174;g2c338f7561b_1_95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g2c338f7561b_1_95"/>
          <p:cNvSpPr txBox="1"/>
          <p:nvPr/>
        </p:nvSpPr>
        <p:spPr>
          <a:xfrm>
            <a:off x="417425" y="1381100"/>
            <a:ext cx="7467300" cy="2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5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Classe </a:t>
            </a:r>
            <a:r>
              <a:rPr b="1" lang="en" sz="200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Dado</a:t>
            </a:r>
            <a:endParaRPr b="1" sz="2000">
              <a:solidFill>
                <a:schemeClr val="accent1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Ruolo: Simula un dado utilizzabile nel gioco.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Attributi principali: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facciaDado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(valore della faccia estratta dell'ultimo lancio).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Metodi e proprietà: Offre una proprietà per ottenere e impostare il valore della faccia estratta. Include anche la sovrascrittura degli operatori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, e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per confrontare i valori delle facce di due dadi, facilitando la determinazione del vincitore di un round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g2c338f7561b_1_95"/>
          <p:cNvSpPr txBox="1"/>
          <p:nvPr/>
        </p:nvSpPr>
        <p:spPr>
          <a:xfrm>
            <a:off x="2144551" y="227825"/>
            <a:ext cx="62592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Strategia risolutiva per l’esercizio</a:t>
            </a:r>
            <a:endParaRPr sz="420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g2c338f7561b_1_135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1182" name="Google Shape;1182;g2c338f7561b_1_135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2c338f7561b_1_135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2c338f7561b_1_135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2c338f7561b_1_135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2c338f7561b_1_135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2c338f7561b_1_135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2c338f7561b_1_135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2c338f7561b_1_135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2c338f7561b_1_135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2c338f7561b_1_135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2c338f7561b_1_135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2c338f7561b_1_135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2c338f7561b_1_135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2c338f7561b_1_135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2c338f7561b_1_135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2c338f7561b_1_135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2c338f7561b_1_135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2c338f7561b_1_135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2c338f7561b_1_135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2c338f7561b_1_135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2c338f7561b_1_135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2c338f7561b_1_135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2c338f7561b_1_135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2c338f7561b_1_135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2c338f7561b_1_135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2c338f7561b_1_135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2c338f7561b_1_135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2c338f7561b_1_135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2c338f7561b_1_135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2c338f7561b_1_135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2c338f7561b_1_135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2c338f7561b_1_135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2c338f7561b_1_135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5" name="Google Shape;1215;g2c338f7561b_1_135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802733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80273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16" name="Google Shape;1216;g2c338f7561b_1_135">
            <a:hlinkClick/>
          </p:cNvPr>
          <p:cNvSpPr/>
          <p:nvPr/>
        </p:nvSpPr>
        <p:spPr>
          <a:xfrm>
            <a:off x="312413" y="144075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g2c338f7561b_1_135"/>
          <p:cNvSpPr txBox="1"/>
          <p:nvPr/>
        </p:nvSpPr>
        <p:spPr>
          <a:xfrm>
            <a:off x="159875" y="945675"/>
            <a:ext cx="8590800" cy="4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5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Classe </a:t>
            </a:r>
            <a:r>
              <a:rPr b="1" lang="en" sz="200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Gara</a:t>
            </a:r>
            <a:endParaRPr b="1" sz="2000">
              <a:solidFill>
                <a:schemeClr val="accent1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Ruolo: Gestisce lo svolgimento della gara tra due giocatori, inclusi i round e la determinazione del vincitore.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Attributi principali: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rnd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(generatore di numeri casuali per il lancio dei dadi),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g1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g2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(i due giocatori),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numeroRound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roundMax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(numero attuale di round e numero massimo di round da giocare),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faccieEstrazioneDado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(numero di facce del dado),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fineGara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(indica se la gara è terminata),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winner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(nome del vincitore o stato della gara).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</a:pP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Metodi e proprietà: Fornisce metodi per eseguire un round (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Roll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per il lancio del dado e 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per confrontare i risultati e aggiornare le vittorie), determinare il vincitore (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GameWin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), e resettare la gara (</a:t>
            </a:r>
            <a:r>
              <a:rPr lang="en" sz="1550">
                <a:solidFill>
                  <a:schemeClr val="accent1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ResetGame</a:t>
            </a:r>
            <a:r>
              <a:rPr lang="en" sz="1700">
                <a:solidFill>
                  <a:schemeClr val="accent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). Gestisce anche la logica di terminazione della gara e l'aggiornamento dello stato della partita.</a:t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8" name="Google Shape;1218;g2c338f7561b_1_135"/>
          <p:cNvSpPr txBox="1"/>
          <p:nvPr/>
        </p:nvSpPr>
        <p:spPr>
          <a:xfrm>
            <a:off x="2082451" y="237000"/>
            <a:ext cx="62592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Strategia risolutiva per l’esercizio</a:t>
            </a:r>
            <a:endParaRPr sz="420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c3d1be8793_5_0"/>
          <p:cNvSpPr txBox="1"/>
          <p:nvPr>
            <p:ph type="title"/>
          </p:nvPr>
        </p:nvSpPr>
        <p:spPr>
          <a:xfrm>
            <a:off x="4070725" y="1344450"/>
            <a:ext cx="50112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300"/>
              <a:t>GUIDA INSTALLAZIONE</a:t>
            </a:r>
            <a:endParaRPr sz="5300"/>
          </a:p>
        </p:txBody>
      </p:sp>
      <p:sp>
        <p:nvSpPr>
          <p:cNvPr id="1224" name="Google Shape;1224;g2c3d1be8793_5_0"/>
          <p:cNvSpPr txBox="1"/>
          <p:nvPr>
            <p:ph idx="2" type="title"/>
          </p:nvPr>
        </p:nvSpPr>
        <p:spPr>
          <a:xfrm>
            <a:off x="1339675" y="1580400"/>
            <a:ext cx="27921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225" name="Google Shape;1225;g2c3d1be8793_5_0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1226" name="Google Shape;1226;g2c3d1be8793_5_0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2c3d1be8793_5_0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2c3d1be8793_5_0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2c3d1be8793_5_0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2c3d1be8793_5_0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2c3d1be8793_5_0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2c3d1be8793_5_0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2c3d1be8793_5_0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2c3d1be8793_5_0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2c3d1be8793_5_0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2c3d1be8793_5_0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2c3d1be8793_5_0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2c3d1be8793_5_0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2c3d1be8793_5_0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2c3d1be8793_5_0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2c3d1be8793_5_0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2c3d1be8793_5_0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2c3d1be8793_5_0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2c3d1be8793_5_0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2c3d1be8793_5_0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2c3d1be8793_5_0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2c3d1be8793_5_0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2c3d1be8793_5_0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2c3d1be8793_5_0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2c3d1be8793_5_0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2c3d1be8793_5_0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2c3d1be8793_5_0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2c3d1be8793_5_0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2c3d1be8793_5_0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2c3d1be8793_5_0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2c3d1be8793_5_0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2c3d1be8793_5_0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2c3d1be8793_5_0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9" name="Google Shape;1259;g2c3d1be8793_5_0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60" name="Google Shape;1260;g2c3d1be8793_5_0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Google Shape;1265;g2c3d1be8793_5_42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1266" name="Google Shape;1266;g2c3d1be8793_5_4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g2c3d1be8793_5_4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g2c3d1be8793_5_4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g2c3d1be8793_5_4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2c3d1be8793_5_4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2c3d1be8793_5_4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2c3d1be8793_5_4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2c3d1be8793_5_4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2c3d1be8793_5_4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2c3d1be8793_5_4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2c3d1be8793_5_4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2c3d1be8793_5_4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2c3d1be8793_5_4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2c3d1be8793_5_4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2c3d1be8793_5_4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2c3d1be8793_5_4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2c3d1be8793_5_4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2c3d1be8793_5_4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2c3d1be8793_5_4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2c3d1be8793_5_4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2c3d1be8793_5_4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2c3d1be8793_5_4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2c3d1be8793_5_4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2c3d1be8793_5_4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2c3d1be8793_5_4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2c3d1be8793_5_4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2c3d1be8793_5_4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2c3d1be8793_5_4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2c3d1be8793_5_4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2c3d1be8793_5_4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2c3d1be8793_5_4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2c3d1be8793_5_4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2c3d1be8793_5_4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9" name="Google Shape;1299;g2c3d1be8793_5_42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802733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802733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300" name="Google Shape;1300;g2c3d1be8793_5_42">
            <a:hlinkClick/>
          </p:cNvPr>
          <p:cNvSpPr/>
          <p:nvPr/>
        </p:nvSpPr>
        <p:spPr>
          <a:xfrm>
            <a:off x="312413" y="144075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g2c3d1be8793_5_42"/>
          <p:cNvSpPr txBox="1"/>
          <p:nvPr/>
        </p:nvSpPr>
        <p:spPr>
          <a:xfrm>
            <a:off x="241625" y="1070975"/>
            <a:ext cx="859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2" name="Google Shape;1302;g2c3d1be8793_5_42"/>
          <p:cNvSpPr txBox="1"/>
          <p:nvPr/>
        </p:nvSpPr>
        <p:spPr>
          <a:xfrm>
            <a:off x="2082451" y="237000"/>
            <a:ext cx="6259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Guida Installazione</a:t>
            </a:r>
            <a:endParaRPr sz="420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303" name="Google Shape;1303;g2c3d1be8793_5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25" y="2085350"/>
            <a:ext cx="2756375" cy="463073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g2c3d1be8793_5_42"/>
          <p:cNvSpPr txBox="1"/>
          <p:nvPr/>
        </p:nvSpPr>
        <p:spPr>
          <a:xfrm>
            <a:off x="3516900" y="1999425"/>
            <a:ext cx="5524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Una volta finito il download, l’utente troverà la cartella “Dice_installer”.</a:t>
            </a:r>
            <a:br>
              <a:rPr lang="en" sz="20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</a:br>
            <a:r>
              <a:rPr lang="en" sz="20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Al suo interno è presente il collegamento </a:t>
            </a:r>
            <a:r>
              <a:rPr lang="en" sz="20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all'applicazione “The Dice Game”, che può essere copiato sul Desktop</a:t>
            </a:r>
            <a:endParaRPr sz="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5" name="Google Shape;1305;g2c3d1be8793_5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25" y="2921630"/>
            <a:ext cx="2756379" cy="8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g2c3d1be8793_5_42"/>
          <p:cNvSpPr/>
          <p:nvPr/>
        </p:nvSpPr>
        <p:spPr>
          <a:xfrm>
            <a:off x="2461850" y="3678125"/>
            <a:ext cx="2240225" cy="533900"/>
          </a:xfrm>
          <a:custGeom>
            <a:rect b="b" l="l" r="r" t="t"/>
            <a:pathLst>
              <a:path extrusionOk="0" h="21356" w="89609">
                <a:moveTo>
                  <a:pt x="89095" y="0"/>
                </a:moveTo>
                <a:cubicBezTo>
                  <a:pt x="89095" y="4498"/>
                  <a:pt x="90521" y="9458"/>
                  <a:pt x="88509" y="13481"/>
                </a:cubicBezTo>
                <a:cubicBezTo>
                  <a:pt x="83571" y="23357"/>
                  <a:pt x="67313" y="21101"/>
                  <a:pt x="56271" y="21101"/>
                </a:cubicBezTo>
                <a:cubicBezTo>
                  <a:pt x="40930" y="21101"/>
                  <a:pt x="24569" y="22058"/>
                  <a:pt x="10551" y="15826"/>
                </a:cubicBezTo>
                <a:cubicBezTo>
                  <a:pt x="5878" y="13749"/>
                  <a:pt x="3616" y="8305"/>
                  <a:pt x="0" y="46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7" name="Google Shape;1307;g2c3d1be8793_5_42"/>
          <p:cNvSpPr/>
          <p:nvPr/>
        </p:nvSpPr>
        <p:spPr>
          <a:xfrm>
            <a:off x="2082450" y="3247850"/>
            <a:ext cx="1289400" cy="53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"/>
          <p:cNvSpPr txBox="1"/>
          <p:nvPr>
            <p:ph type="title"/>
          </p:nvPr>
        </p:nvSpPr>
        <p:spPr>
          <a:xfrm>
            <a:off x="726100" y="542575"/>
            <a:ext cx="76917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Indice:</a:t>
            </a:r>
            <a:endParaRPr/>
          </a:p>
        </p:txBody>
      </p:sp>
      <p:sp>
        <p:nvSpPr>
          <p:cNvPr id="397" name="Google Shape;397;p2"/>
          <p:cNvSpPr txBox="1"/>
          <p:nvPr>
            <p:ph idx="1" type="body"/>
          </p:nvPr>
        </p:nvSpPr>
        <p:spPr>
          <a:xfrm>
            <a:off x="1129363" y="2004050"/>
            <a:ext cx="23076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INSERIMENTO DATI</a:t>
            </a:r>
            <a:endParaRPr b="1" i="1"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2"/>
          <p:cNvGrpSpPr/>
          <p:nvPr/>
        </p:nvGrpSpPr>
        <p:grpSpPr>
          <a:xfrm>
            <a:off x="1987346" y="1258757"/>
            <a:ext cx="591604" cy="615738"/>
            <a:chOff x="5593285" y="1262634"/>
            <a:chExt cx="1852815" cy="1928398"/>
          </a:xfrm>
        </p:grpSpPr>
        <p:sp>
          <p:nvSpPr>
            <p:cNvPr id="399" name="Google Shape;399;p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2"/>
          <p:cNvSpPr txBox="1"/>
          <p:nvPr/>
        </p:nvSpPr>
        <p:spPr>
          <a:xfrm>
            <a:off x="1811565" y="1679946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33" name="Google Shape;433;p2">
            <a:hlinkClick/>
          </p:cNvPr>
          <p:cNvSpPr/>
          <p:nvPr/>
        </p:nvSpPr>
        <p:spPr>
          <a:xfrm>
            <a:off x="1882351" y="125875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"/>
          <p:cNvSpPr txBox="1"/>
          <p:nvPr>
            <p:ph idx="1" type="body"/>
          </p:nvPr>
        </p:nvSpPr>
        <p:spPr>
          <a:xfrm>
            <a:off x="5706938" y="2004050"/>
            <a:ext cx="23076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GIOCO IN ESECUZIONE</a:t>
            </a:r>
            <a:endParaRPr b="1" i="1"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" name="Google Shape;435;p2"/>
          <p:cNvGrpSpPr/>
          <p:nvPr/>
        </p:nvGrpSpPr>
        <p:grpSpPr>
          <a:xfrm>
            <a:off x="6564921" y="1258757"/>
            <a:ext cx="591604" cy="615738"/>
            <a:chOff x="5593285" y="1262634"/>
            <a:chExt cx="1852815" cy="1928398"/>
          </a:xfrm>
        </p:grpSpPr>
        <p:sp>
          <p:nvSpPr>
            <p:cNvPr id="436" name="Google Shape;436;p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2"/>
          <p:cNvSpPr txBox="1"/>
          <p:nvPr/>
        </p:nvSpPr>
        <p:spPr>
          <a:xfrm>
            <a:off x="6389141" y="1679946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70" name="Google Shape;470;p2">
            <a:hlinkClick/>
          </p:cNvPr>
          <p:cNvSpPr/>
          <p:nvPr/>
        </p:nvSpPr>
        <p:spPr>
          <a:xfrm>
            <a:off x="6459926" y="125875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"/>
          <p:cNvSpPr txBox="1"/>
          <p:nvPr>
            <p:ph idx="1" type="body"/>
          </p:nvPr>
        </p:nvSpPr>
        <p:spPr>
          <a:xfrm>
            <a:off x="1129413" y="3864800"/>
            <a:ext cx="23076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DIAGRAMMA UML</a:t>
            </a:r>
            <a:endParaRPr b="1" i="1"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2"/>
          <p:cNvGrpSpPr/>
          <p:nvPr/>
        </p:nvGrpSpPr>
        <p:grpSpPr>
          <a:xfrm>
            <a:off x="1987396" y="3119507"/>
            <a:ext cx="591604" cy="615738"/>
            <a:chOff x="5593285" y="1262634"/>
            <a:chExt cx="1852815" cy="1928398"/>
          </a:xfrm>
        </p:grpSpPr>
        <p:sp>
          <p:nvSpPr>
            <p:cNvPr id="473" name="Google Shape;473;p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2"/>
          <p:cNvSpPr txBox="1"/>
          <p:nvPr/>
        </p:nvSpPr>
        <p:spPr>
          <a:xfrm>
            <a:off x="1811615" y="3540696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507" name="Google Shape;507;p2">
            <a:hlinkClick/>
          </p:cNvPr>
          <p:cNvSpPr/>
          <p:nvPr/>
        </p:nvSpPr>
        <p:spPr>
          <a:xfrm>
            <a:off x="1882401" y="31195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 txBox="1"/>
          <p:nvPr>
            <p:ph idx="1" type="body"/>
          </p:nvPr>
        </p:nvSpPr>
        <p:spPr>
          <a:xfrm>
            <a:off x="3382750" y="3864800"/>
            <a:ext cx="23076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/>
              </a:rPr>
              <a:t>STRATEGIA RISOLUTIVA</a:t>
            </a:r>
            <a:endParaRPr b="1" i="1" sz="2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2"/>
          <p:cNvGrpSpPr/>
          <p:nvPr/>
        </p:nvGrpSpPr>
        <p:grpSpPr>
          <a:xfrm>
            <a:off x="4240733" y="3119507"/>
            <a:ext cx="591604" cy="615738"/>
            <a:chOff x="5593285" y="1262634"/>
            <a:chExt cx="1852815" cy="1928398"/>
          </a:xfrm>
        </p:grpSpPr>
        <p:sp>
          <p:nvSpPr>
            <p:cNvPr id="510" name="Google Shape;510;p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3" name="Google Shape;543;p2"/>
          <p:cNvSpPr txBox="1"/>
          <p:nvPr/>
        </p:nvSpPr>
        <p:spPr>
          <a:xfrm>
            <a:off x="4064953" y="3540696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544" name="Google Shape;544;p2">
            <a:hlinkClick/>
          </p:cNvPr>
          <p:cNvSpPr/>
          <p:nvPr/>
        </p:nvSpPr>
        <p:spPr>
          <a:xfrm>
            <a:off x="4135738" y="31195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"/>
          <p:cNvSpPr txBox="1"/>
          <p:nvPr>
            <p:ph idx="1" type="body"/>
          </p:nvPr>
        </p:nvSpPr>
        <p:spPr>
          <a:xfrm>
            <a:off x="5706913" y="3864800"/>
            <a:ext cx="23076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/>
              </a:rPr>
              <a:t>GUIDA INSTALLAZIONE</a:t>
            </a:r>
            <a:endParaRPr b="1" i="1" sz="2500" u="sng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" name="Google Shape;546;p2"/>
          <p:cNvGrpSpPr/>
          <p:nvPr/>
        </p:nvGrpSpPr>
        <p:grpSpPr>
          <a:xfrm>
            <a:off x="6564896" y="3119507"/>
            <a:ext cx="591604" cy="615738"/>
            <a:chOff x="5593285" y="1262634"/>
            <a:chExt cx="1852815" cy="1928398"/>
          </a:xfrm>
        </p:grpSpPr>
        <p:sp>
          <p:nvSpPr>
            <p:cNvPr id="547" name="Google Shape;547;p2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0" name="Google Shape;580;p2"/>
          <p:cNvSpPr txBox="1"/>
          <p:nvPr/>
        </p:nvSpPr>
        <p:spPr>
          <a:xfrm>
            <a:off x="6389116" y="3540696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581" name="Google Shape;581;p2">
            <a:hlinkClick/>
          </p:cNvPr>
          <p:cNvSpPr/>
          <p:nvPr/>
        </p:nvSpPr>
        <p:spPr>
          <a:xfrm>
            <a:off x="6459901" y="31195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c338f7561b_0_840"/>
          <p:cNvSpPr txBox="1"/>
          <p:nvPr>
            <p:ph type="ctrTitle"/>
          </p:nvPr>
        </p:nvSpPr>
        <p:spPr>
          <a:xfrm>
            <a:off x="726100" y="888738"/>
            <a:ext cx="3846000" cy="26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3600"/>
              <a:t>END</a:t>
            </a:r>
            <a:endParaRPr b="1" sz="13600"/>
          </a:p>
        </p:txBody>
      </p:sp>
      <p:sp>
        <p:nvSpPr>
          <p:cNvPr id="1313" name="Google Shape;1313;g2c338f7561b_0_840"/>
          <p:cNvSpPr txBox="1"/>
          <p:nvPr>
            <p:ph idx="1" type="subTitle"/>
          </p:nvPr>
        </p:nvSpPr>
        <p:spPr>
          <a:xfrm>
            <a:off x="726100" y="3504763"/>
            <a:ext cx="28893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Buttini Luca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alibri"/>
                <a:ea typeface="Calibri"/>
                <a:cs typeface="Calibri"/>
                <a:sym typeface="Calibri"/>
              </a:rPr>
              <a:t>Rondina Cristian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314" name="Google Shape;1314;g2c338f7561b_0_840"/>
          <p:cNvGrpSpPr/>
          <p:nvPr/>
        </p:nvGrpSpPr>
        <p:grpSpPr>
          <a:xfrm>
            <a:off x="4058958" y="-228590"/>
            <a:ext cx="5660009" cy="5934055"/>
            <a:chOff x="4058958" y="-228590"/>
            <a:chExt cx="5660009" cy="5934055"/>
          </a:xfrm>
        </p:grpSpPr>
        <p:sp>
          <p:nvSpPr>
            <p:cNvPr id="1315" name="Google Shape;1315;g2c338f7561b_0_840"/>
            <p:cNvSpPr/>
            <p:nvPr/>
          </p:nvSpPr>
          <p:spPr>
            <a:xfrm>
              <a:off x="8400021" y="592589"/>
              <a:ext cx="1318945" cy="2247310"/>
            </a:xfrm>
            <a:custGeom>
              <a:rect b="b" l="l" r="r" t="t"/>
              <a:pathLst>
                <a:path extrusionOk="0" h="30610" w="17965">
                  <a:moveTo>
                    <a:pt x="17964" y="1"/>
                  </a:moveTo>
                  <a:lnTo>
                    <a:pt x="0" y="9697"/>
                  </a:lnTo>
                  <a:lnTo>
                    <a:pt x="0" y="30609"/>
                  </a:lnTo>
                  <a:lnTo>
                    <a:pt x="17964" y="19910"/>
                  </a:lnTo>
                  <a:lnTo>
                    <a:pt x="17964" y="1"/>
                  </a:lnTo>
                  <a:close/>
                </a:path>
              </a:pathLst>
            </a:custGeom>
            <a:solidFill>
              <a:srgbClr val="D85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2c338f7561b_0_840"/>
            <p:cNvSpPr/>
            <p:nvPr/>
          </p:nvSpPr>
          <p:spPr>
            <a:xfrm>
              <a:off x="7078935" y="-228590"/>
              <a:ext cx="2640020" cy="1533178"/>
            </a:xfrm>
            <a:custGeom>
              <a:rect b="b" l="l" r="r" t="t"/>
              <a:pathLst>
                <a:path extrusionOk="0" h="20883" w="35959">
                  <a:moveTo>
                    <a:pt x="18481" y="0"/>
                  </a:moveTo>
                  <a:lnTo>
                    <a:pt x="0" y="10700"/>
                  </a:lnTo>
                  <a:lnTo>
                    <a:pt x="17994" y="20882"/>
                  </a:lnTo>
                  <a:lnTo>
                    <a:pt x="35958" y="11186"/>
                  </a:lnTo>
                  <a:lnTo>
                    <a:pt x="18481" y="0"/>
                  </a:lnTo>
                  <a:close/>
                </a:path>
              </a:pathLst>
            </a:custGeom>
            <a:solidFill>
              <a:srgbClr val="F296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2c338f7561b_0_840"/>
            <p:cNvSpPr/>
            <p:nvPr/>
          </p:nvSpPr>
          <p:spPr>
            <a:xfrm>
              <a:off x="7078935" y="556908"/>
              <a:ext cx="1321148" cy="2282991"/>
            </a:xfrm>
            <a:custGeom>
              <a:rect b="b" l="l" r="r" t="t"/>
              <a:pathLst>
                <a:path extrusionOk="0" h="31096" w="17995">
                  <a:moveTo>
                    <a:pt x="0" y="1"/>
                  </a:moveTo>
                  <a:lnTo>
                    <a:pt x="0" y="20396"/>
                  </a:lnTo>
                  <a:lnTo>
                    <a:pt x="17994" y="31095"/>
                  </a:lnTo>
                  <a:lnTo>
                    <a:pt x="17994" y="10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6E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2c338f7561b_0_840"/>
            <p:cNvSpPr/>
            <p:nvPr/>
          </p:nvSpPr>
          <p:spPr>
            <a:xfrm>
              <a:off x="8705735" y="2087745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1"/>
                  </a:moveTo>
                  <a:cubicBezTo>
                    <a:pt x="183" y="1"/>
                    <a:pt x="92" y="31"/>
                    <a:pt x="1" y="31"/>
                  </a:cubicBezTo>
                  <a:cubicBezTo>
                    <a:pt x="973" y="153"/>
                    <a:pt x="1703" y="974"/>
                    <a:pt x="1703" y="1946"/>
                  </a:cubicBezTo>
                  <a:cubicBezTo>
                    <a:pt x="1703" y="2949"/>
                    <a:pt x="973" y="3740"/>
                    <a:pt x="1" y="3861"/>
                  </a:cubicBezTo>
                  <a:cubicBezTo>
                    <a:pt x="92" y="3892"/>
                    <a:pt x="183" y="3892"/>
                    <a:pt x="244" y="3892"/>
                  </a:cubicBezTo>
                  <a:cubicBezTo>
                    <a:pt x="1308" y="3892"/>
                    <a:pt x="2189" y="3040"/>
                    <a:pt x="2189" y="194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2c338f7561b_0_840"/>
            <p:cNvSpPr/>
            <p:nvPr/>
          </p:nvSpPr>
          <p:spPr>
            <a:xfrm>
              <a:off x="8580777" y="2090021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0"/>
                  </a:moveTo>
                  <a:cubicBezTo>
                    <a:pt x="760" y="0"/>
                    <a:pt x="0" y="851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1"/>
                    <a:pt x="2645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2c338f7561b_0_840"/>
            <p:cNvSpPr/>
            <p:nvPr/>
          </p:nvSpPr>
          <p:spPr>
            <a:xfrm>
              <a:off x="9433236" y="972013"/>
              <a:ext cx="160784" cy="285667"/>
            </a:xfrm>
            <a:custGeom>
              <a:rect b="b" l="l" r="r" t="t"/>
              <a:pathLst>
                <a:path extrusionOk="0" h="3891" w="219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3" y="152"/>
                    <a:pt x="1703" y="973"/>
                    <a:pt x="1703" y="1945"/>
                  </a:cubicBezTo>
                  <a:cubicBezTo>
                    <a:pt x="1703" y="2949"/>
                    <a:pt x="973" y="3739"/>
                    <a:pt x="1" y="3860"/>
                  </a:cubicBezTo>
                  <a:cubicBezTo>
                    <a:pt x="92" y="3891"/>
                    <a:pt x="183" y="3891"/>
                    <a:pt x="244" y="3891"/>
                  </a:cubicBezTo>
                  <a:cubicBezTo>
                    <a:pt x="1338" y="3891"/>
                    <a:pt x="2189" y="3009"/>
                    <a:pt x="2189" y="1945"/>
                  </a:cubicBezTo>
                  <a:cubicBezTo>
                    <a:pt x="2189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2c338f7561b_0_840"/>
            <p:cNvSpPr/>
            <p:nvPr/>
          </p:nvSpPr>
          <p:spPr>
            <a:xfrm>
              <a:off x="9308278" y="974215"/>
              <a:ext cx="249987" cy="281262"/>
            </a:xfrm>
            <a:custGeom>
              <a:rect b="b" l="l" r="r" t="t"/>
              <a:pathLst>
                <a:path extrusionOk="0" h="3831" w="3405">
                  <a:moveTo>
                    <a:pt x="1703" y="1"/>
                  </a:moveTo>
                  <a:cubicBezTo>
                    <a:pt x="760" y="1"/>
                    <a:pt x="0" y="852"/>
                    <a:pt x="0" y="1915"/>
                  </a:cubicBezTo>
                  <a:cubicBezTo>
                    <a:pt x="0" y="2979"/>
                    <a:pt x="760" y="3830"/>
                    <a:pt x="1703" y="3830"/>
                  </a:cubicBezTo>
                  <a:cubicBezTo>
                    <a:pt x="2645" y="3830"/>
                    <a:pt x="3405" y="2979"/>
                    <a:pt x="3405" y="1915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2c338f7561b_0_840"/>
            <p:cNvSpPr/>
            <p:nvPr/>
          </p:nvSpPr>
          <p:spPr>
            <a:xfrm>
              <a:off x="7703723" y="1554437"/>
              <a:ext cx="160784" cy="285741"/>
            </a:xfrm>
            <a:custGeom>
              <a:rect b="b" l="l" r="r" t="t"/>
              <a:pathLst>
                <a:path extrusionOk="0" h="3892" w="2190">
                  <a:moveTo>
                    <a:pt x="244" y="0"/>
                  </a:moveTo>
                  <a:cubicBezTo>
                    <a:pt x="153" y="0"/>
                    <a:pt x="92" y="31"/>
                    <a:pt x="1" y="31"/>
                  </a:cubicBezTo>
                  <a:cubicBezTo>
                    <a:pt x="943" y="152"/>
                    <a:pt x="1703" y="943"/>
                    <a:pt x="1703" y="1946"/>
                  </a:cubicBezTo>
                  <a:cubicBezTo>
                    <a:pt x="1703" y="2949"/>
                    <a:pt x="943" y="3739"/>
                    <a:pt x="1" y="3861"/>
                  </a:cubicBezTo>
                  <a:cubicBezTo>
                    <a:pt x="92" y="3891"/>
                    <a:pt x="153" y="3891"/>
                    <a:pt x="244" y="3891"/>
                  </a:cubicBezTo>
                  <a:cubicBezTo>
                    <a:pt x="1308" y="3891"/>
                    <a:pt x="2189" y="3010"/>
                    <a:pt x="2189" y="1946"/>
                  </a:cubicBezTo>
                  <a:cubicBezTo>
                    <a:pt x="2189" y="882"/>
                    <a:pt x="130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2c338f7561b_0_840"/>
            <p:cNvSpPr/>
            <p:nvPr/>
          </p:nvSpPr>
          <p:spPr>
            <a:xfrm>
              <a:off x="7578766" y="1556640"/>
              <a:ext cx="250060" cy="281262"/>
            </a:xfrm>
            <a:custGeom>
              <a:rect b="b" l="l" r="r" t="t"/>
              <a:pathLst>
                <a:path extrusionOk="0" h="3831" w="3406">
                  <a:moveTo>
                    <a:pt x="1703" y="1"/>
                  </a:moveTo>
                  <a:cubicBezTo>
                    <a:pt x="761" y="1"/>
                    <a:pt x="1" y="852"/>
                    <a:pt x="1" y="1916"/>
                  </a:cubicBezTo>
                  <a:cubicBezTo>
                    <a:pt x="1" y="2980"/>
                    <a:pt x="761" y="3831"/>
                    <a:pt x="1703" y="3831"/>
                  </a:cubicBezTo>
                  <a:cubicBezTo>
                    <a:pt x="2645" y="3831"/>
                    <a:pt x="3405" y="2980"/>
                    <a:pt x="3405" y="1916"/>
                  </a:cubicBezTo>
                  <a:cubicBezTo>
                    <a:pt x="3405" y="852"/>
                    <a:pt x="2645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2c338f7561b_0_840"/>
            <p:cNvSpPr/>
            <p:nvPr/>
          </p:nvSpPr>
          <p:spPr>
            <a:xfrm>
              <a:off x="9103001" y="405153"/>
              <a:ext cx="160711" cy="285741"/>
            </a:xfrm>
            <a:custGeom>
              <a:rect b="b" l="l" r="r" t="t"/>
              <a:pathLst>
                <a:path extrusionOk="0" h="3892" w="2189">
                  <a:moveTo>
                    <a:pt x="243" y="1"/>
                  </a:moveTo>
                  <a:cubicBezTo>
                    <a:pt x="152" y="1"/>
                    <a:pt x="61" y="31"/>
                    <a:pt x="0" y="31"/>
                  </a:cubicBezTo>
                  <a:cubicBezTo>
                    <a:pt x="942" y="153"/>
                    <a:pt x="1702" y="973"/>
                    <a:pt x="1702" y="1946"/>
                  </a:cubicBezTo>
                  <a:cubicBezTo>
                    <a:pt x="1702" y="2949"/>
                    <a:pt x="942" y="3739"/>
                    <a:pt x="0" y="3861"/>
                  </a:cubicBezTo>
                  <a:cubicBezTo>
                    <a:pt x="61" y="3891"/>
                    <a:pt x="152" y="3891"/>
                    <a:pt x="243" y="3891"/>
                  </a:cubicBezTo>
                  <a:cubicBezTo>
                    <a:pt x="1307" y="3891"/>
                    <a:pt x="2158" y="3040"/>
                    <a:pt x="2158" y="1946"/>
                  </a:cubicBezTo>
                  <a:cubicBezTo>
                    <a:pt x="2189" y="882"/>
                    <a:pt x="1307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2c338f7561b_0_840"/>
            <p:cNvSpPr/>
            <p:nvPr/>
          </p:nvSpPr>
          <p:spPr>
            <a:xfrm>
              <a:off x="8977969" y="407429"/>
              <a:ext cx="250060" cy="281189"/>
            </a:xfrm>
            <a:custGeom>
              <a:rect b="b" l="l" r="r" t="t"/>
              <a:pathLst>
                <a:path extrusionOk="0" h="3830" w="3406">
                  <a:moveTo>
                    <a:pt x="1703" y="0"/>
                  </a:moveTo>
                  <a:cubicBezTo>
                    <a:pt x="761" y="0"/>
                    <a:pt x="1" y="882"/>
                    <a:pt x="1" y="1915"/>
                  </a:cubicBezTo>
                  <a:cubicBezTo>
                    <a:pt x="1" y="2979"/>
                    <a:pt x="761" y="3830"/>
                    <a:pt x="1703" y="3830"/>
                  </a:cubicBezTo>
                  <a:cubicBezTo>
                    <a:pt x="2615" y="3830"/>
                    <a:pt x="3405" y="2979"/>
                    <a:pt x="3405" y="1915"/>
                  </a:cubicBezTo>
                  <a:cubicBezTo>
                    <a:pt x="3405" y="882"/>
                    <a:pt x="2615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2c338f7561b_0_840"/>
            <p:cNvSpPr/>
            <p:nvPr/>
          </p:nvSpPr>
          <p:spPr>
            <a:xfrm>
              <a:off x="8402224" y="-105836"/>
              <a:ext cx="189784" cy="282657"/>
            </a:xfrm>
            <a:custGeom>
              <a:rect b="b" l="l" r="r" t="t"/>
              <a:pathLst>
                <a:path extrusionOk="0" h="3850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8" y="3080"/>
                    <a:pt x="1009" y="3770"/>
                    <a:pt x="62" y="3770"/>
                  </a:cubicBezTo>
                  <a:cubicBezTo>
                    <a:pt x="42" y="3770"/>
                    <a:pt x="21" y="3770"/>
                    <a:pt x="1" y="3769"/>
                  </a:cubicBezTo>
                  <a:lnTo>
                    <a:pt x="1" y="3769"/>
                  </a:lnTo>
                  <a:cubicBezTo>
                    <a:pt x="92" y="3800"/>
                    <a:pt x="153" y="3830"/>
                    <a:pt x="244" y="3830"/>
                  </a:cubicBezTo>
                  <a:cubicBezTo>
                    <a:pt x="338" y="3843"/>
                    <a:pt x="432" y="3850"/>
                    <a:pt x="524" y="3850"/>
                  </a:cubicBezTo>
                  <a:cubicBezTo>
                    <a:pt x="1474" y="3850"/>
                    <a:pt x="2294" y="3158"/>
                    <a:pt x="2432" y="218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2c338f7561b_0_840"/>
            <p:cNvSpPr/>
            <p:nvPr/>
          </p:nvSpPr>
          <p:spPr>
            <a:xfrm>
              <a:off x="8288426" y="-109066"/>
              <a:ext cx="270103" cy="281483"/>
            </a:xfrm>
            <a:custGeom>
              <a:rect b="b" l="l" r="r" t="t"/>
              <a:pathLst>
                <a:path extrusionOk="0" h="3834" w="3679">
                  <a:moveTo>
                    <a:pt x="1899" y="0"/>
                  </a:moveTo>
                  <a:cubicBezTo>
                    <a:pt x="1061" y="0"/>
                    <a:pt x="293" y="699"/>
                    <a:pt x="153" y="1685"/>
                  </a:cubicBezTo>
                  <a:cubicBezTo>
                    <a:pt x="1" y="2719"/>
                    <a:pt x="609" y="3692"/>
                    <a:pt x="1551" y="3813"/>
                  </a:cubicBezTo>
                  <a:cubicBezTo>
                    <a:pt x="1634" y="3827"/>
                    <a:pt x="1717" y="3833"/>
                    <a:pt x="1799" y="3833"/>
                  </a:cubicBezTo>
                  <a:cubicBezTo>
                    <a:pt x="2639" y="3833"/>
                    <a:pt x="3360" y="3141"/>
                    <a:pt x="3527" y="2172"/>
                  </a:cubicBezTo>
                  <a:cubicBezTo>
                    <a:pt x="3678" y="1138"/>
                    <a:pt x="3040" y="166"/>
                    <a:pt x="2098" y="14"/>
                  </a:cubicBezTo>
                  <a:cubicBezTo>
                    <a:pt x="2031" y="5"/>
                    <a:pt x="1965" y="0"/>
                    <a:pt x="189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2c338f7561b_0_840"/>
            <p:cNvSpPr/>
            <p:nvPr/>
          </p:nvSpPr>
          <p:spPr>
            <a:xfrm>
              <a:off x="8391064" y="780098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0"/>
                  </a:moveTo>
                  <a:cubicBezTo>
                    <a:pt x="1490" y="243"/>
                    <a:pt x="2098" y="1155"/>
                    <a:pt x="1977" y="2128"/>
                  </a:cubicBezTo>
                  <a:cubicBezTo>
                    <a:pt x="1825" y="3131"/>
                    <a:pt x="973" y="3800"/>
                    <a:pt x="1" y="3800"/>
                  </a:cubicBezTo>
                  <a:cubicBezTo>
                    <a:pt x="92" y="3800"/>
                    <a:pt x="153" y="3830"/>
                    <a:pt x="244" y="3860"/>
                  </a:cubicBezTo>
                  <a:cubicBezTo>
                    <a:pt x="338" y="3874"/>
                    <a:pt x="432" y="3880"/>
                    <a:pt x="524" y="3880"/>
                  </a:cubicBezTo>
                  <a:cubicBezTo>
                    <a:pt x="1474" y="3880"/>
                    <a:pt x="2294" y="3189"/>
                    <a:pt x="2432" y="2219"/>
                  </a:cubicBezTo>
                  <a:cubicBezTo>
                    <a:pt x="2584" y="1155"/>
                    <a:pt x="1855" y="152"/>
                    <a:pt x="79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2c338f7561b_0_840"/>
            <p:cNvSpPr/>
            <p:nvPr/>
          </p:nvSpPr>
          <p:spPr>
            <a:xfrm>
              <a:off x="8277266" y="77863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864" y="1"/>
                  </a:moveTo>
                  <a:cubicBezTo>
                    <a:pt x="1040" y="1"/>
                    <a:pt x="292" y="717"/>
                    <a:pt x="153" y="1661"/>
                  </a:cubicBezTo>
                  <a:cubicBezTo>
                    <a:pt x="1" y="2725"/>
                    <a:pt x="609" y="3668"/>
                    <a:pt x="1551" y="3820"/>
                  </a:cubicBezTo>
                  <a:cubicBezTo>
                    <a:pt x="1620" y="3828"/>
                    <a:pt x="1688" y="3833"/>
                    <a:pt x="1756" y="3833"/>
                  </a:cubicBezTo>
                  <a:cubicBezTo>
                    <a:pt x="2614" y="3833"/>
                    <a:pt x="3357" y="3134"/>
                    <a:pt x="3527" y="2148"/>
                  </a:cubicBezTo>
                  <a:cubicBezTo>
                    <a:pt x="3679" y="1114"/>
                    <a:pt x="3040" y="142"/>
                    <a:pt x="2098" y="20"/>
                  </a:cubicBezTo>
                  <a:cubicBezTo>
                    <a:pt x="2020" y="7"/>
                    <a:pt x="1941" y="1"/>
                    <a:pt x="186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2c338f7561b_0_840"/>
            <p:cNvSpPr/>
            <p:nvPr/>
          </p:nvSpPr>
          <p:spPr>
            <a:xfrm>
              <a:off x="7663564" y="342674"/>
              <a:ext cx="189784" cy="284933"/>
            </a:xfrm>
            <a:custGeom>
              <a:rect b="b" l="l" r="r" t="t"/>
              <a:pathLst>
                <a:path extrusionOk="0" h="3881" w="2585">
                  <a:moveTo>
                    <a:pt x="548" y="1"/>
                  </a:moveTo>
                  <a:cubicBezTo>
                    <a:pt x="1490" y="274"/>
                    <a:pt x="2098" y="1186"/>
                    <a:pt x="1946" y="2159"/>
                  </a:cubicBezTo>
                  <a:cubicBezTo>
                    <a:pt x="1827" y="3111"/>
                    <a:pt x="1009" y="3801"/>
                    <a:pt x="62" y="3801"/>
                  </a:cubicBezTo>
                  <a:cubicBezTo>
                    <a:pt x="42" y="3801"/>
                    <a:pt x="21" y="3801"/>
                    <a:pt x="1" y="3800"/>
                  </a:cubicBezTo>
                  <a:lnTo>
                    <a:pt x="1" y="3800"/>
                  </a:lnTo>
                  <a:cubicBezTo>
                    <a:pt x="92" y="3830"/>
                    <a:pt x="153" y="3861"/>
                    <a:pt x="244" y="3861"/>
                  </a:cubicBezTo>
                  <a:cubicBezTo>
                    <a:pt x="338" y="3874"/>
                    <a:pt x="432" y="3881"/>
                    <a:pt x="524" y="3881"/>
                  </a:cubicBezTo>
                  <a:cubicBezTo>
                    <a:pt x="1474" y="3881"/>
                    <a:pt x="2294" y="3189"/>
                    <a:pt x="2432" y="2219"/>
                  </a:cubicBezTo>
                  <a:cubicBezTo>
                    <a:pt x="2584" y="1156"/>
                    <a:pt x="1855" y="183"/>
                    <a:pt x="791" y="31"/>
                  </a:cubicBezTo>
                  <a:cubicBezTo>
                    <a:pt x="700" y="1"/>
                    <a:pt x="639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2c338f7561b_0_840"/>
            <p:cNvSpPr/>
            <p:nvPr/>
          </p:nvSpPr>
          <p:spPr>
            <a:xfrm>
              <a:off x="7547563" y="341720"/>
              <a:ext cx="270103" cy="281409"/>
            </a:xfrm>
            <a:custGeom>
              <a:rect b="b" l="l" r="r" t="t"/>
              <a:pathLst>
                <a:path extrusionOk="0" h="3833" w="3679">
                  <a:moveTo>
                    <a:pt x="1923" y="0"/>
                  </a:moveTo>
                  <a:cubicBezTo>
                    <a:pt x="1065" y="0"/>
                    <a:pt x="321" y="699"/>
                    <a:pt x="152" y="1685"/>
                  </a:cubicBezTo>
                  <a:cubicBezTo>
                    <a:pt x="0" y="2719"/>
                    <a:pt x="639" y="3691"/>
                    <a:pt x="1581" y="3813"/>
                  </a:cubicBezTo>
                  <a:cubicBezTo>
                    <a:pt x="1659" y="3826"/>
                    <a:pt x="1737" y="3832"/>
                    <a:pt x="1815" y="3832"/>
                  </a:cubicBezTo>
                  <a:cubicBezTo>
                    <a:pt x="2639" y="3832"/>
                    <a:pt x="3387" y="3116"/>
                    <a:pt x="3526" y="2172"/>
                  </a:cubicBezTo>
                  <a:cubicBezTo>
                    <a:pt x="3678" y="1108"/>
                    <a:pt x="3070" y="166"/>
                    <a:pt x="2128" y="14"/>
                  </a:cubicBezTo>
                  <a:cubicBezTo>
                    <a:pt x="2059" y="5"/>
                    <a:pt x="1991" y="0"/>
                    <a:pt x="19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2" name="Google Shape;1332;g2c338f7561b_0_840"/>
            <p:cNvGrpSpPr/>
            <p:nvPr/>
          </p:nvGrpSpPr>
          <p:grpSpPr>
            <a:xfrm rot="-899825">
              <a:off x="4477826" y="1649488"/>
              <a:ext cx="3376495" cy="3681812"/>
              <a:chOff x="5006800" y="1811156"/>
              <a:chExt cx="2989174" cy="3259468"/>
            </a:xfrm>
          </p:grpSpPr>
          <p:grpSp>
            <p:nvGrpSpPr>
              <p:cNvPr id="1333" name="Google Shape;1333;g2c338f7561b_0_840"/>
              <p:cNvGrpSpPr/>
              <p:nvPr/>
            </p:nvGrpSpPr>
            <p:grpSpPr>
              <a:xfrm>
                <a:off x="5006800" y="1811156"/>
                <a:ext cx="2989174" cy="3259468"/>
                <a:chOff x="5006800" y="1811156"/>
                <a:chExt cx="2989174" cy="3259468"/>
              </a:xfrm>
            </p:grpSpPr>
            <p:sp>
              <p:nvSpPr>
                <p:cNvPr id="1334" name="Google Shape;1334;g2c338f7561b_0_840"/>
                <p:cNvSpPr/>
                <p:nvPr/>
              </p:nvSpPr>
              <p:spPr>
                <a:xfrm rot="-899979">
                  <a:off x="6575303" y="2639287"/>
                  <a:ext cx="1180995" cy="2007593"/>
                </a:xfrm>
                <a:custGeom>
                  <a:rect b="b" l="l" r="r" t="t"/>
                  <a:pathLst>
                    <a:path extrusionOk="0" h="30488" w="17935">
                      <a:moveTo>
                        <a:pt x="17934" y="1"/>
                      </a:moveTo>
                      <a:lnTo>
                        <a:pt x="1" y="9667"/>
                      </a:lnTo>
                      <a:lnTo>
                        <a:pt x="1" y="30488"/>
                      </a:lnTo>
                      <a:lnTo>
                        <a:pt x="17934" y="19849"/>
                      </a:lnTo>
                      <a:lnTo>
                        <a:pt x="17934" y="1"/>
                      </a:lnTo>
                      <a:close/>
                    </a:path>
                  </a:pathLst>
                </a:custGeom>
                <a:solidFill>
                  <a:srgbClr val="E0CF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5" name="Google Shape;1335;g2c338f7561b_0_840"/>
                <p:cNvSpPr/>
                <p:nvPr/>
              </p:nvSpPr>
              <p:spPr>
                <a:xfrm rot="-899979">
                  <a:off x="5144026" y="2093182"/>
                  <a:ext cx="2359883" cy="1371100"/>
                </a:xfrm>
                <a:custGeom>
                  <a:rect b="b" l="l" r="r" t="t"/>
                  <a:pathLst>
                    <a:path extrusionOk="0" h="20822" w="35838">
                      <a:moveTo>
                        <a:pt x="18390" y="1"/>
                      </a:moveTo>
                      <a:lnTo>
                        <a:pt x="1" y="10669"/>
                      </a:lnTo>
                      <a:lnTo>
                        <a:pt x="17904" y="20822"/>
                      </a:lnTo>
                      <a:lnTo>
                        <a:pt x="35837" y="11156"/>
                      </a:lnTo>
                      <a:lnTo>
                        <a:pt x="18390" y="1"/>
                      </a:lnTo>
                      <a:close/>
                    </a:path>
                  </a:pathLst>
                </a:custGeom>
                <a:solidFill>
                  <a:srgbClr val="E6BD8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6" name="Google Shape;1336;g2c338f7561b_0_840"/>
                <p:cNvSpPr/>
                <p:nvPr/>
              </p:nvSpPr>
              <p:spPr>
                <a:xfrm rot="-899979">
                  <a:off x="5432482" y="2913211"/>
                  <a:ext cx="1178954" cy="2039596"/>
                </a:xfrm>
                <a:custGeom>
                  <a:rect b="b" l="l" r="r" t="t"/>
                  <a:pathLst>
                    <a:path extrusionOk="0" h="30974" w="17904">
                      <a:moveTo>
                        <a:pt x="1" y="0"/>
                      </a:moveTo>
                      <a:lnTo>
                        <a:pt x="1" y="20335"/>
                      </a:lnTo>
                      <a:lnTo>
                        <a:pt x="17904" y="30974"/>
                      </a:lnTo>
                      <a:lnTo>
                        <a:pt x="17904" y="10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D0A47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7" name="Google Shape;1337;g2c338f7561b_0_840"/>
                <p:cNvSpPr/>
                <p:nvPr/>
              </p:nvSpPr>
              <p:spPr>
                <a:xfrm rot="-899979">
                  <a:off x="7080466" y="3494225"/>
                  <a:ext cx="224215" cy="250225"/>
                </a:xfrm>
                <a:custGeom>
                  <a:rect b="b" l="l" r="r" t="t"/>
                  <a:pathLst>
                    <a:path extrusionOk="0" h="3800" w="3405">
                      <a:moveTo>
                        <a:pt x="1703" y="0"/>
                      </a:moveTo>
                      <a:cubicBezTo>
                        <a:pt x="760" y="0"/>
                        <a:pt x="0" y="851"/>
                        <a:pt x="0" y="1915"/>
                      </a:cubicBezTo>
                      <a:cubicBezTo>
                        <a:pt x="0" y="2949"/>
                        <a:pt x="760" y="3800"/>
                        <a:pt x="1703" y="3800"/>
                      </a:cubicBezTo>
                      <a:cubicBezTo>
                        <a:pt x="2645" y="3800"/>
                        <a:pt x="3405" y="2949"/>
                        <a:pt x="3405" y="1915"/>
                      </a:cubicBezTo>
                      <a:cubicBezTo>
                        <a:pt x="3405" y="851"/>
                        <a:pt x="2645" y="0"/>
                        <a:pt x="1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8" name="Google Shape;1338;g2c338f7561b_0_840"/>
                <p:cNvSpPr/>
                <p:nvPr/>
              </p:nvSpPr>
              <p:spPr>
                <a:xfrm rot="-899979">
                  <a:off x="5580827" y="4059768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5"/>
                      </a:cubicBezTo>
                      <a:cubicBezTo>
                        <a:pt x="0" y="2979"/>
                        <a:pt x="760" y="3830"/>
                        <a:pt x="1702" y="3830"/>
                      </a:cubicBezTo>
                      <a:cubicBezTo>
                        <a:pt x="2645" y="3830"/>
                        <a:pt x="3404" y="2979"/>
                        <a:pt x="3404" y="1915"/>
                      </a:cubicBezTo>
                      <a:cubicBezTo>
                        <a:pt x="3404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9" name="Google Shape;1339;g2c338f7561b_0_840"/>
                <p:cNvSpPr/>
                <p:nvPr/>
              </p:nvSpPr>
              <p:spPr>
                <a:xfrm rot="-899979">
                  <a:off x="5879898" y="3816181"/>
                  <a:ext cx="222239" cy="250225"/>
                </a:xfrm>
                <a:custGeom>
                  <a:rect b="b" l="l" r="r" t="t"/>
                  <a:pathLst>
                    <a:path extrusionOk="0" h="3800" w="3375">
                      <a:moveTo>
                        <a:pt x="1703" y="0"/>
                      </a:moveTo>
                      <a:cubicBezTo>
                        <a:pt x="761" y="0"/>
                        <a:pt x="1" y="851"/>
                        <a:pt x="1" y="1915"/>
                      </a:cubicBezTo>
                      <a:cubicBezTo>
                        <a:pt x="1" y="2949"/>
                        <a:pt x="761" y="3800"/>
                        <a:pt x="1703" y="3800"/>
                      </a:cubicBezTo>
                      <a:cubicBezTo>
                        <a:pt x="2615" y="3800"/>
                        <a:pt x="3375" y="2949"/>
                        <a:pt x="3375" y="1915"/>
                      </a:cubicBezTo>
                      <a:cubicBezTo>
                        <a:pt x="3375" y="851"/>
                        <a:pt x="2615" y="0"/>
                        <a:pt x="17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0" name="Google Shape;1340;g2c338f7561b_0_840"/>
                <p:cNvSpPr/>
                <p:nvPr/>
              </p:nvSpPr>
              <p:spPr>
                <a:xfrm rot="-899979">
                  <a:off x="6207969" y="3562254"/>
                  <a:ext cx="224215" cy="252266"/>
                </a:xfrm>
                <a:custGeom>
                  <a:rect b="b" l="l" r="r" t="t"/>
                  <a:pathLst>
                    <a:path extrusionOk="0" h="3831" w="3405">
                      <a:moveTo>
                        <a:pt x="1702" y="1"/>
                      </a:moveTo>
                      <a:cubicBezTo>
                        <a:pt x="760" y="1"/>
                        <a:pt x="0" y="852"/>
                        <a:pt x="0" y="1916"/>
                      </a:cubicBezTo>
                      <a:cubicBezTo>
                        <a:pt x="0" y="2979"/>
                        <a:pt x="760" y="3831"/>
                        <a:pt x="1702" y="3831"/>
                      </a:cubicBezTo>
                      <a:cubicBezTo>
                        <a:pt x="2645" y="3831"/>
                        <a:pt x="3405" y="2979"/>
                        <a:pt x="3405" y="1916"/>
                      </a:cubicBezTo>
                      <a:cubicBezTo>
                        <a:pt x="3405" y="852"/>
                        <a:pt x="2645" y="1"/>
                        <a:pt x="17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1" name="Google Shape;1341;g2c338f7561b_0_840"/>
                <p:cNvSpPr/>
                <p:nvPr/>
              </p:nvSpPr>
              <p:spPr>
                <a:xfrm rot="-899979">
                  <a:off x="6170199" y="2284222"/>
                  <a:ext cx="240216" cy="250817"/>
                </a:xfrm>
                <a:custGeom>
                  <a:rect b="b" l="l" r="r" t="t"/>
                  <a:pathLst>
                    <a:path extrusionOk="0" h="3809" w="3648">
                      <a:moveTo>
                        <a:pt x="1864" y="0"/>
                      </a:moveTo>
                      <a:cubicBezTo>
                        <a:pt x="1040" y="0"/>
                        <a:pt x="291" y="716"/>
                        <a:pt x="152" y="1661"/>
                      </a:cubicBezTo>
                      <a:cubicBezTo>
                        <a:pt x="0" y="2694"/>
                        <a:pt x="639" y="3667"/>
                        <a:pt x="1551" y="3788"/>
                      </a:cubicBezTo>
                      <a:cubicBezTo>
                        <a:pt x="1634" y="3802"/>
                        <a:pt x="1717" y="3808"/>
                        <a:pt x="1799" y="3808"/>
                      </a:cubicBezTo>
                      <a:cubicBezTo>
                        <a:pt x="2638" y="3808"/>
                        <a:pt x="3357" y="3117"/>
                        <a:pt x="3496" y="2147"/>
                      </a:cubicBezTo>
                      <a:cubicBezTo>
                        <a:pt x="3648" y="1114"/>
                        <a:pt x="3040" y="141"/>
                        <a:pt x="2098" y="19"/>
                      </a:cubicBezTo>
                      <a:cubicBezTo>
                        <a:pt x="2019" y="6"/>
                        <a:pt x="1941" y="0"/>
                        <a:pt x="18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2" name="Google Shape;1342;g2c338f7561b_0_840"/>
                <p:cNvSpPr/>
                <p:nvPr/>
              </p:nvSpPr>
              <p:spPr>
                <a:xfrm rot="-899979">
                  <a:off x="6248859" y="2948949"/>
                  <a:ext cx="240216" cy="250883"/>
                </a:xfrm>
                <a:custGeom>
                  <a:rect b="b" l="l" r="r" t="t"/>
                  <a:pathLst>
                    <a:path extrusionOk="0" h="3810" w="3648">
                      <a:moveTo>
                        <a:pt x="1864" y="1"/>
                      </a:moveTo>
                      <a:cubicBezTo>
                        <a:pt x="1040" y="1"/>
                        <a:pt x="291" y="717"/>
                        <a:pt x="152" y="1662"/>
                      </a:cubicBezTo>
                      <a:cubicBezTo>
                        <a:pt x="0" y="2695"/>
                        <a:pt x="608" y="3668"/>
                        <a:pt x="1551" y="3789"/>
                      </a:cubicBezTo>
                      <a:cubicBezTo>
                        <a:pt x="1632" y="3803"/>
                        <a:pt x="1712" y="3809"/>
                        <a:pt x="1792" y="3809"/>
                      </a:cubicBezTo>
                      <a:cubicBezTo>
                        <a:pt x="2613" y="3809"/>
                        <a:pt x="3357" y="3118"/>
                        <a:pt x="3496" y="2148"/>
                      </a:cubicBezTo>
                      <a:cubicBezTo>
                        <a:pt x="3648" y="1115"/>
                        <a:pt x="3010" y="142"/>
                        <a:pt x="2098" y="20"/>
                      </a:cubicBezTo>
                      <a:cubicBezTo>
                        <a:pt x="2019" y="7"/>
                        <a:pt x="1941" y="1"/>
                        <a:pt x="18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43" name="Google Shape;1343;g2c338f7561b_0_840"/>
              <p:cNvSpPr/>
              <p:nvPr/>
            </p:nvSpPr>
            <p:spPr>
              <a:xfrm rot="-899979">
                <a:off x="7190084" y="3473531"/>
                <a:ext cx="144209" cy="254307"/>
              </a:xfrm>
              <a:custGeom>
                <a:rect b="b" l="l" r="r" t="t"/>
                <a:pathLst>
                  <a:path extrusionOk="0" h="3862" w="2190">
                    <a:moveTo>
                      <a:pt x="1" y="1"/>
                    </a:moveTo>
                    <a:cubicBezTo>
                      <a:pt x="943" y="123"/>
                      <a:pt x="1703" y="943"/>
                      <a:pt x="1703" y="1916"/>
                    </a:cubicBezTo>
                    <a:cubicBezTo>
                      <a:pt x="1703" y="2919"/>
                      <a:pt x="943" y="3709"/>
                      <a:pt x="1" y="3831"/>
                    </a:cubicBezTo>
                    <a:cubicBezTo>
                      <a:pt x="61" y="3861"/>
                      <a:pt x="153" y="3861"/>
                      <a:pt x="244" y="3861"/>
                    </a:cubicBezTo>
                    <a:cubicBezTo>
                      <a:pt x="1308" y="3861"/>
                      <a:pt x="2189" y="2980"/>
                      <a:pt x="2189" y="1916"/>
                    </a:cubicBezTo>
                    <a:cubicBezTo>
                      <a:pt x="2189" y="852"/>
                      <a:pt x="1308" y="1"/>
                      <a:pt x="2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g2c338f7561b_0_840"/>
              <p:cNvSpPr/>
              <p:nvPr/>
            </p:nvSpPr>
            <p:spPr>
              <a:xfrm rot="-899979">
                <a:off x="5690446" y="4039147"/>
                <a:ext cx="144143" cy="256217"/>
              </a:xfrm>
              <a:custGeom>
                <a:rect b="b" l="l" r="r" t="t"/>
                <a:pathLst>
                  <a:path extrusionOk="0" h="3891" w="2189">
                    <a:moveTo>
                      <a:pt x="243" y="0"/>
                    </a:moveTo>
                    <a:cubicBezTo>
                      <a:pt x="183" y="0"/>
                      <a:pt x="91" y="31"/>
                      <a:pt x="0" y="31"/>
                    </a:cubicBezTo>
                    <a:cubicBezTo>
                      <a:pt x="973" y="152"/>
                      <a:pt x="1702" y="973"/>
                      <a:pt x="1702" y="1945"/>
                    </a:cubicBezTo>
                    <a:cubicBezTo>
                      <a:pt x="1702" y="2918"/>
                      <a:pt x="973" y="3739"/>
                      <a:pt x="0" y="3860"/>
                    </a:cubicBezTo>
                    <a:cubicBezTo>
                      <a:pt x="91" y="3860"/>
                      <a:pt x="152" y="3891"/>
                      <a:pt x="243" y="3891"/>
                    </a:cubicBezTo>
                    <a:cubicBezTo>
                      <a:pt x="1307" y="3891"/>
                      <a:pt x="2189" y="3009"/>
                      <a:pt x="2189" y="1945"/>
                    </a:cubicBezTo>
                    <a:cubicBezTo>
                      <a:pt x="2189" y="882"/>
                      <a:pt x="1338" y="0"/>
                      <a:pt x="2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g2c338f7561b_0_840"/>
              <p:cNvSpPr/>
              <p:nvPr/>
            </p:nvSpPr>
            <p:spPr>
              <a:xfrm rot="-899979">
                <a:off x="5989517" y="3795495"/>
                <a:ext cx="142167" cy="254307"/>
              </a:xfrm>
              <a:custGeom>
                <a:rect b="b" l="l" r="r" t="t"/>
                <a:pathLst>
                  <a:path extrusionOk="0" h="3862" w="2159">
                    <a:moveTo>
                      <a:pt x="1" y="1"/>
                    </a:moveTo>
                    <a:cubicBezTo>
                      <a:pt x="943" y="123"/>
                      <a:pt x="1673" y="943"/>
                      <a:pt x="1673" y="1916"/>
                    </a:cubicBezTo>
                    <a:cubicBezTo>
                      <a:pt x="1673" y="2919"/>
                      <a:pt x="943" y="3709"/>
                      <a:pt x="1" y="3831"/>
                    </a:cubicBezTo>
                    <a:cubicBezTo>
                      <a:pt x="62" y="3861"/>
                      <a:pt x="153" y="3861"/>
                      <a:pt x="214" y="3861"/>
                    </a:cubicBezTo>
                    <a:cubicBezTo>
                      <a:pt x="1308" y="3861"/>
                      <a:pt x="2159" y="2980"/>
                      <a:pt x="2159" y="1916"/>
                    </a:cubicBezTo>
                    <a:cubicBezTo>
                      <a:pt x="2159" y="852"/>
                      <a:pt x="1308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g2c338f7561b_0_840"/>
              <p:cNvSpPr/>
              <p:nvPr/>
            </p:nvSpPr>
            <p:spPr>
              <a:xfrm rot="-899979">
                <a:off x="6317366" y="3541923"/>
                <a:ext cx="142167" cy="254242"/>
              </a:xfrm>
              <a:custGeom>
                <a:rect b="b" l="l" r="r" t="t"/>
                <a:pathLst>
                  <a:path extrusionOk="0" h="3861" w="2159">
                    <a:moveTo>
                      <a:pt x="244" y="0"/>
                    </a:moveTo>
                    <a:cubicBezTo>
                      <a:pt x="152" y="0"/>
                      <a:pt x="61" y="31"/>
                      <a:pt x="0" y="31"/>
                    </a:cubicBezTo>
                    <a:cubicBezTo>
                      <a:pt x="943" y="152"/>
                      <a:pt x="1672" y="943"/>
                      <a:pt x="1672" y="1946"/>
                    </a:cubicBezTo>
                    <a:cubicBezTo>
                      <a:pt x="1672" y="2918"/>
                      <a:pt x="943" y="3739"/>
                      <a:pt x="0" y="3861"/>
                    </a:cubicBezTo>
                    <a:lnTo>
                      <a:pt x="244" y="3861"/>
                    </a:lnTo>
                    <a:cubicBezTo>
                      <a:pt x="1307" y="3861"/>
                      <a:pt x="2159" y="3009"/>
                      <a:pt x="2159" y="1946"/>
                    </a:cubicBezTo>
                    <a:cubicBezTo>
                      <a:pt x="2159" y="851"/>
                      <a:pt x="1307" y="0"/>
                      <a:pt x="2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g2c338f7561b_0_840"/>
              <p:cNvSpPr/>
              <p:nvPr/>
            </p:nvSpPr>
            <p:spPr>
              <a:xfrm rot="-899979">
                <a:off x="6270916" y="2267991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78" y="0"/>
                    </a:moveTo>
                    <a:cubicBezTo>
                      <a:pt x="1490" y="244"/>
                      <a:pt x="2098" y="1155"/>
                      <a:pt x="1976" y="2128"/>
                    </a:cubicBezTo>
                    <a:cubicBezTo>
                      <a:pt x="1828" y="3080"/>
                      <a:pt x="1009" y="3770"/>
                      <a:pt x="62" y="3770"/>
                    </a:cubicBezTo>
                    <a:cubicBezTo>
                      <a:pt x="41" y="3770"/>
                      <a:pt x="21" y="3770"/>
                      <a:pt x="1" y="3769"/>
                    </a:cubicBezTo>
                    <a:lnTo>
                      <a:pt x="1" y="3769"/>
                    </a:lnTo>
                    <a:cubicBezTo>
                      <a:pt x="92" y="3800"/>
                      <a:pt x="18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g2c338f7561b_0_840"/>
              <p:cNvSpPr/>
              <p:nvPr/>
            </p:nvSpPr>
            <p:spPr>
              <a:xfrm rot="-899979">
                <a:off x="6349585" y="2932783"/>
                <a:ext cx="170219" cy="255559"/>
              </a:xfrm>
              <a:custGeom>
                <a:rect b="b" l="l" r="r" t="t"/>
                <a:pathLst>
                  <a:path extrusionOk="0" h="3881" w="2585">
                    <a:moveTo>
                      <a:pt x="548" y="0"/>
                    </a:moveTo>
                    <a:cubicBezTo>
                      <a:pt x="1490" y="244"/>
                      <a:pt x="2098" y="1155"/>
                      <a:pt x="1946" y="2128"/>
                    </a:cubicBezTo>
                    <a:cubicBezTo>
                      <a:pt x="1824" y="3101"/>
                      <a:pt x="973" y="3800"/>
                      <a:pt x="1" y="3800"/>
                    </a:cubicBezTo>
                    <a:cubicBezTo>
                      <a:pt x="92" y="3800"/>
                      <a:pt x="153" y="3830"/>
                      <a:pt x="244" y="3861"/>
                    </a:cubicBezTo>
                    <a:cubicBezTo>
                      <a:pt x="338" y="3874"/>
                      <a:pt x="432" y="3881"/>
                      <a:pt x="524" y="3881"/>
                    </a:cubicBezTo>
                    <a:cubicBezTo>
                      <a:pt x="1474" y="3881"/>
                      <a:pt x="2294" y="3189"/>
                      <a:pt x="2432" y="2219"/>
                    </a:cubicBezTo>
                    <a:cubicBezTo>
                      <a:pt x="2584" y="1155"/>
                      <a:pt x="1855" y="152"/>
                      <a:pt x="7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"/>
          <p:cNvSpPr txBox="1"/>
          <p:nvPr>
            <p:ph type="title"/>
          </p:nvPr>
        </p:nvSpPr>
        <p:spPr>
          <a:xfrm>
            <a:off x="4532500" y="1344450"/>
            <a:ext cx="45495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300"/>
              <a:t>INSERIMENTO DATI</a:t>
            </a:r>
            <a:endParaRPr sz="5300"/>
          </a:p>
        </p:txBody>
      </p:sp>
      <p:sp>
        <p:nvSpPr>
          <p:cNvPr id="587" name="Google Shape;587;p5"/>
          <p:cNvSpPr txBox="1"/>
          <p:nvPr>
            <p:ph idx="2" type="title"/>
          </p:nvPr>
        </p:nvSpPr>
        <p:spPr>
          <a:xfrm>
            <a:off x="1809950" y="1580400"/>
            <a:ext cx="27921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88" name="Google Shape;588;p5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589" name="Google Shape;589;p5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5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623" name="Google Shape;623;p5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"/>
          <p:cNvSpPr txBox="1"/>
          <p:nvPr>
            <p:ph type="title"/>
          </p:nvPr>
        </p:nvSpPr>
        <p:spPr>
          <a:xfrm>
            <a:off x="645475" y="305100"/>
            <a:ext cx="4371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latin typeface="Calibri"/>
                <a:ea typeface="Calibri"/>
                <a:cs typeface="Calibri"/>
                <a:sym typeface="Calibri"/>
              </a:rPr>
              <a:t>INSERIMENTO DATI</a:t>
            </a:r>
            <a:endParaRPr sz="3300"/>
          </a:p>
        </p:txBody>
      </p:sp>
      <p:sp>
        <p:nvSpPr>
          <p:cNvPr id="629" name="Google Shape;629;p3"/>
          <p:cNvSpPr txBox="1"/>
          <p:nvPr>
            <p:ph idx="1" type="subTitle"/>
          </p:nvPr>
        </p:nvSpPr>
        <p:spPr>
          <a:xfrm>
            <a:off x="4700650" y="237000"/>
            <a:ext cx="437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/>
              <a:t>Questa schermata rappresenta il primo passo per i giocatori che desiderano immergersi nell'esperienza di gioco, permettendo loro di personalizzare la partita inserendo i propri nomi e definendo il numero di round di gioco.</a:t>
            </a:r>
            <a:endParaRPr sz="24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300"/>
          </a:p>
        </p:txBody>
      </p:sp>
      <p:grpSp>
        <p:nvGrpSpPr>
          <p:cNvPr id="630" name="Google Shape;630;p3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631" name="Google Shape;631;p3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" name="Google Shape;664;p3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665" name="Google Shape;665;p3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3975"/>
            <a:ext cx="9143999" cy="383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"/>
          <p:cNvSpPr txBox="1"/>
          <p:nvPr>
            <p:ph idx="2" type="title"/>
          </p:nvPr>
        </p:nvSpPr>
        <p:spPr>
          <a:xfrm>
            <a:off x="726100" y="1878300"/>
            <a:ext cx="20247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72" name="Google Shape;672;p9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673" name="Google Shape;673;p9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9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9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9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9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9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9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9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9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9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9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9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9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9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9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9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9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9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9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9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9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9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9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9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9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9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9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9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9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9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9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6" name="Google Shape;706;p9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07" name="Google Shape;707;p9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9"/>
          <p:cNvSpPr txBox="1"/>
          <p:nvPr>
            <p:ph type="title"/>
          </p:nvPr>
        </p:nvSpPr>
        <p:spPr>
          <a:xfrm>
            <a:off x="2750800" y="1344450"/>
            <a:ext cx="45495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300"/>
              <a:t>GIOCO IN ESECUZIONE</a:t>
            </a:r>
            <a:endParaRPr sz="5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16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714" name="Google Shape;714;p16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6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6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6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6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6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6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6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6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6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6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6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6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6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6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6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6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6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6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6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6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6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6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6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6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6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6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6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6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6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6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6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6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7" name="Google Shape;747;p16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48" name="Google Shape;748;p16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6"/>
          <p:cNvSpPr txBox="1"/>
          <p:nvPr>
            <p:ph idx="4294967295" type="subTitle"/>
          </p:nvPr>
        </p:nvSpPr>
        <p:spPr>
          <a:xfrm>
            <a:off x="4700650" y="237000"/>
            <a:ext cx="437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questo momento la partita sta per iniziare, premere il tasto Roll per iniziare la partita</a:t>
            </a:r>
            <a:endParaRPr sz="29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300"/>
          </a:p>
        </p:txBody>
      </p:sp>
      <p:sp>
        <p:nvSpPr>
          <p:cNvPr id="750" name="Google Shape;750;p16"/>
          <p:cNvSpPr txBox="1"/>
          <p:nvPr>
            <p:ph type="title"/>
          </p:nvPr>
        </p:nvSpPr>
        <p:spPr>
          <a:xfrm>
            <a:off x="822850" y="305100"/>
            <a:ext cx="3807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latin typeface="Calibri"/>
                <a:ea typeface="Calibri"/>
                <a:cs typeface="Calibri"/>
                <a:sym typeface="Calibri"/>
              </a:rPr>
              <a:t>GIOCO IN ESECUZIONE</a:t>
            </a:r>
            <a:endParaRPr sz="3300"/>
          </a:p>
        </p:txBody>
      </p:sp>
      <p:pic>
        <p:nvPicPr>
          <p:cNvPr id="751" name="Google Shape;7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1175"/>
            <a:ext cx="9144000" cy="38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g2c338f7561b_0_7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757" name="Google Shape;757;g2c338f7561b_0_7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2c338f7561b_0_7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2c338f7561b_0_7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2c338f7561b_0_7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2c338f7561b_0_7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2c338f7561b_0_7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2c338f7561b_0_7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2c338f7561b_0_7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2c338f7561b_0_7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2c338f7561b_0_7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2c338f7561b_0_7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2c338f7561b_0_7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2c338f7561b_0_7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2c338f7561b_0_7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2c338f7561b_0_7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2c338f7561b_0_7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2c338f7561b_0_7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2c338f7561b_0_7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2c338f7561b_0_7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2c338f7561b_0_7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2c338f7561b_0_7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2c338f7561b_0_7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2c338f7561b_0_7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2c338f7561b_0_7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2c338f7561b_0_7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2c338f7561b_0_7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2c338f7561b_0_7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2c338f7561b_0_7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2c338f7561b_0_7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2c338f7561b_0_7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2c338f7561b_0_7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2c338f7561b_0_7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2c338f7561b_0_7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0" name="Google Shape;790;g2c338f7561b_0_7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91" name="Google Shape;791;g2c338f7561b_0_7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2c338f7561b_0_7"/>
          <p:cNvSpPr txBox="1"/>
          <p:nvPr>
            <p:ph idx="4294967295" type="subTitle"/>
          </p:nvPr>
        </p:nvSpPr>
        <p:spPr>
          <a:xfrm>
            <a:off x="4682925" y="143975"/>
            <a:ext cx="437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 partita è iniziata, possiamo notare il punteggio dei due giocatori nel riquadro posto sotto i due dadi, ad ogni round premere il tasto Roll per iniziare un nuovo round della partita in corso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00"/>
          </a:p>
        </p:txBody>
      </p:sp>
      <p:sp>
        <p:nvSpPr>
          <p:cNvPr id="793" name="Google Shape;793;g2c338f7561b_0_7"/>
          <p:cNvSpPr txBox="1"/>
          <p:nvPr>
            <p:ph type="title"/>
          </p:nvPr>
        </p:nvSpPr>
        <p:spPr>
          <a:xfrm>
            <a:off x="822850" y="305100"/>
            <a:ext cx="3807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latin typeface="Calibri"/>
                <a:ea typeface="Calibri"/>
                <a:cs typeface="Calibri"/>
                <a:sym typeface="Calibri"/>
              </a:rPr>
              <a:t>GIOCO IN ESECUZIONE</a:t>
            </a:r>
            <a:endParaRPr sz="3300"/>
          </a:p>
        </p:txBody>
      </p:sp>
      <p:pic>
        <p:nvPicPr>
          <p:cNvPr id="794" name="Google Shape;794;g2c338f7561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2575"/>
            <a:ext cx="9144000" cy="390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g2c338f7561b_0_51"/>
          <p:cNvGrpSpPr/>
          <p:nvPr/>
        </p:nvGrpSpPr>
        <p:grpSpPr>
          <a:xfrm>
            <a:off x="417433" y="237007"/>
            <a:ext cx="591604" cy="615738"/>
            <a:chOff x="5593285" y="1262634"/>
            <a:chExt cx="1852815" cy="1928398"/>
          </a:xfrm>
        </p:grpSpPr>
        <p:sp>
          <p:nvSpPr>
            <p:cNvPr id="800" name="Google Shape;800;g2c338f7561b_0_51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2c338f7561b_0_51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84A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2c338f7561b_0_51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18C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2c338f7561b_0_51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2c338f7561b_0_51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2c338f7561b_0_51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2c338f7561b_0_51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2c338f7561b_0_51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2c338f7561b_0_51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2c338f7561b_0_51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2c338f7561b_0_51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2c338f7561b_0_51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2c338f7561b_0_51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2c338f7561b_0_51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2c338f7561b_0_51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2c338f7561b_0_51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2c338f7561b_0_51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2c338f7561b_0_51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2c338f7561b_0_51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2c338f7561b_0_51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2c338f7561b_0_51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2c338f7561b_0_51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2c338f7561b_0_51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2c338f7561b_0_51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2c338f7561b_0_51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2c338f7561b_0_51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2c338f7561b_0_51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2c338f7561b_0_51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2c338f7561b_0_51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2c338f7561b_0_51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2c338f7561b_0_51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2c338f7561b_0_51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2c338f7561b_0_51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3" name="Google Shape;833;g2c338f7561b_0_51"/>
          <p:cNvSpPr txBox="1"/>
          <p:nvPr/>
        </p:nvSpPr>
        <p:spPr>
          <a:xfrm>
            <a:off x="241628" y="69057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834" name="Google Shape;834;g2c338f7561b_0_51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2c338f7561b_0_51"/>
          <p:cNvSpPr txBox="1"/>
          <p:nvPr>
            <p:ph idx="4294967295" type="subTitle"/>
          </p:nvPr>
        </p:nvSpPr>
        <p:spPr>
          <a:xfrm>
            <a:off x="4682925" y="143975"/>
            <a:ext cx="43719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 partita si è conclusa, nel riquadro posto sotto i dadi possiamo vedere il giocatore vincente. Premere il tasto Reset Partita per ricominciare con il punteggio di 0 a 0, oppure premere Close per uscire dal gioco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00"/>
          </a:p>
        </p:txBody>
      </p:sp>
      <p:sp>
        <p:nvSpPr>
          <p:cNvPr id="836" name="Google Shape;836;g2c338f7561b_0_51"/>
          <p:cNvSpPr txBox="1"/>
          <p:nvPr>
            <p:ph type="title"/>
          </p:nvPr>
        </p:nvSpPr>
        <p:spPr>
          <a:xfrm>
            <a:off x="822850" y="305100"/>
            <a:ext cx="3807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latin typeface="Calibri"/>
                <a:ea typeface="Calibri"/>
                <a:cs typeface="Calibri"/>
                <a:sym typeface="Calibri"/>
              </a:rPr>
              <a:t>GIOCO IN ESECUZIONE</a:t>
            </a:r>
            <a:endParaRPr sz="3300"/>
          </a:p>
        </p:txBody>
      </p:sp>
      <p:pic>
        <p:nvPicPr>
          <p:cNvPr id="837" name="Google Shape;837;g2c338f7561b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3825"/>
            <a:ext cx="9143999" cy="38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"/>
          <p:cNvSpPr txBox="1"/>
          <p:nvPr>
            <p:ph type="title"/>
          </p:nvPr>
        </p:nvSpPr>
        <p:spPr>
          <a:xfrm>
            <a:off x="4417200" y="1436250"/>
            <a:ext cx="4318800" cy="22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300">
                <a:solidFill>
                  <a:schemeClr val="accent1"/>
                </a:solidFill>
              </a:rPr>
              <a:t>DIAGRAMMA UML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3" name="Google Shape;843;p13"/>
          <p:cNvSpPr txBox="1"/>
          <p:nvPr>
            <p:ph idx="2" type="title"/>
          </p:nvPr>
        </p:nvSpPr>
        <p:spPr>
          <a:xfrm>
            <a:off x="1446375" y="1711650"/>
            <a:ext cx="32178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844" name="Google Shape;844;p13"/>
          <p:cNvGrpSpPr/>
          <p:nvPr/>
        </p:nvGrpSpPr>
        <p:grpSpPr>
          <a:xfrm>
            <a:off x="417435" y="237007"/>
            <a:ext cx="591604" cy="615737"/>
            <a:chOff x="5593284" y="1262634"/>
            <a:chExt cx="1852816" cy="1928398"/>
          </a:xfrm>
        </p:grpSpPr>
        <p:sp>
          <p:nvSpPr>
            <p:cNvPr id="845" name="Google Shape;845;p13"/>
            <p:cNvSpPr/>
            <p:nvPr/>
          </p:nvSpPr>
          <p:spPr>
            <a:xfrm rot="1799956">
              <a:off x="6377770" y="2014775"/>
              <a:ext cx="639880" cy="1089253"/>
            </a:xfrm>
            <a:custGeom>
              <a:rect b="b" l="l" r="r" t="t"/>
              <a:pathLst>
                <a:path extrusionOk="0" h="30944" w="18178">
                  <a:moveTo>
                    <a:pt x="18177" y="0"/>
                  </a:moveTo>
                  <a:lnTo>
                    <a:pt x="1" y="9818"/>
                  </a:lnTo>
                  <a:lnTo>
                    <a:pt x="1" y="30943"/>
                  </a:lnTo>
                  <a:lnTo>
                    <a:pt x="18177" y="20153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rgbClr val="B59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3"/>
            <p:cNvSpPr/>
            <p:nvPr/>
          </p:nvSpPr>
          <p:spPr>
            <a:xfrm rot="1799956">
              <a:off x="6065202" y="1533009"/>
              <a:ext cx="1280781" cy="743652"/>
            </a:xfrm>
            <a:custGeom>
              <a:rect b="b" l="l" r="r" t="t"/>
              <a:pathLst>
                <a:path extrusionOk="0" h="21126" w="36385">
                  <a:moveTo>
                    <a:pt x="18694" y="0"/>
                  </a:moveTo>
                  <a:lnTo>
                    <a:pt x="1" y="10821"/>
                  </a:lnTo>
                  <a:lnTo>
                    <a:pt x="18208" y="21125"/>
                  </a:lnTo>
                  <a:lnTo>
                    <a:pt x="36384" y="11307"/>
                  </a:lnTo>
                  <a:lnTo>
                    <a:pt x="18694" y="0"/>
                  </a:lnTo>
                  <a:close/>
                </a:path>
              </a:pathLst>
            </a:custGeom>
            <a:solidFill>
              <a:srgbClr val="E0C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3"/>
            <p:cNvSpPr/>
            <p:nvPr/>
          </p:nvSpPr>
          <p:spPr>
            <a:xfrm rot="1799956">
              <a:off x="5826936" y="1678634"/>
              <a:ext cx="640936" cy="1106361"/>
            </a:xfrm>
            <a:custGeom>
              <a:rect b="b" l="l" r="r" t="t"/>
              <a:pathLst>
                <a:path extrusionOk="0" h="31430" w="18208">
                  <a:moveTo>
                    <a:pt x="1" y="0"/>
                  </a:moveTo>
                  <a:lnTo>
                    <a:pt x="1" y="20639"/>
                  </a:lnTo>
                  <a:lnTo>
                    <a:pt x="18208" y="31429"/>
                  </a:lnTo>
                  <a:lnTo>
                    <a:pt x="18208" y="10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DB8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3"/>
            <p:cNvSpPr/>
            <p:nvPr/>
          </p:nvSpPr>
          <p:spPr>
            <a:xfrm rot="1799956">
              <a:off x="6605689" y="2310697"/>
              <a:ext cx="77090" cy="139149"/>
            </a:xfrm>
            <a:custGeom>
              <a:rect b="b" l="l" r="r" t="t"/>
              <a:pathLst>
                <a:path extrusionOk="0" h="3953" w="2190">
                  <a:moveTo>
                    <a:pt x="244" y="1"/>
                  </a:moveTo>
                  <a:cubicBezTo>
                    <a:pt x="153" y="1"/>
                    <a:pt x="61" y="31"/>
                    <a:pt x="1" y="31"/>
                  </a:cubicBezTo>
                  <a:cubicBezTo>
                    <a:pt x="943" y="153"/>
                    <a:pt x="1703" y="973"/>
                    <a:pt x="1703" y="1976"/>
                  </a:cubicBezTo>
                  <a:cubicBezTo>
                    <a:pt x="1703" y="2979"/>
                    <a:pt x="943" y="3800"/>
                    <a:pt x="1" y="3922"/>
                  </a:cubicBezTo>
                  <a:cubicBezTo>
                    <a:pt x="61" y="3922"/>
                    <a:pt x="153" y="3952"/>
                    <a:pt x="244" y="3952"/>
                  </a:cubicBezTo>
                  <a:cubicBezTo>
                    <a:pt x="1308" y="3952"/>
                    <a:pt x="2189" y="3071"/>
                    <a:pt x="2189" y="1976"/>
                  </a:cubicBezTo>
                  <a:cubicBezTo>
                    <a:pt x="2189" y="882"/>
                    <a:pt x="130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3"/>
            <p:cNvSpPr/>
            <p:nvPr/>
          </p:nvSpPr>
          <p:spPr>
            <a:xfrm rot="1799956">
              <a:off x="6549921" y="2292252"/>
              <a:ext cx="120950" cy="136966"/>
            </a:xfrm>
            <a:custGeom>
              <a:rect b="b" l="l" r="r" t="t"/>
              <a:pathLst>
                <a:path extrusionOk="0" h="3891" w="3436">
                  <a:moveTo>
                    <a:pt x="1703" y="0"/>
                  </a:moveTo>
                  <a:cubicBezTo>
                    <a:pt x="761" y="0"/>
                    <a:pt x="1" y="882"/>
                    <a:pt x="1" y="1945"/>
                  </a:cubicBezTo>
                  <a:cubicBezTo>
                    <a:pt x="1" y="3009"/>
                    <a:pt x="761" y="3891"/>
                    <a:pt x="1703" y="3891"/>
                  </a:cubicBezTo>
                  <a:cubicBezTo>
                    <a:pt x="2676" y="3891"/>
                    <a:pt x="3436" y="3009"/>
                    <a:pt x="3436" y="1945"/>
                  </a:cubicBezTo>
                  <a:cubicBezTo>
                    <a:pt x="3436" y="882"/>
                    <a:pt x="267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3"/>
            <p:cNvSpPr/>
            <p:nvPr/>
          </p:nvSpPr>
          <p:spPr>
            <a:xfrm rot="1799956">
              <a:off x="6442560" y="2687541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4" y="0"/>
                  </a:moveTo>
                  <a:cubicBezTo>
                    <a:pt x="183" y="0"/>
                    <a:pt x="92" y="31"/>
                    <a:pt x="1" y="31"/>
                  </a:cubicBezTo>
                  <a:cubicBezTo>
                    <a:pt x="974" y="152"/>
                    <a:pt x="1734" y="973"/>
                    <a:pt x="1734" y="1976"/>
                  </a:cubicBezTo>
                  <a:cubicBezTo>
                    <a:pt x="1734" y="2979"/>
                    <a:pt x="974" y="3800"/>
                    <a:pt x="1" y="3921"/>
                  </a:cubicBezTo>
                  <a:cubicBezTo>
                    <a:pt x="92" y="3921"/>
                    <a:pt x="183" y="3952"/>
                    <a:pt x="244" y="3952"/>
                  </a:cubicBezTo>
                  <a:cubicBezTo>
                    <a:pt x="1338" y="3952"/>
                    <a:pt x="2220" y="3070"/>
                    <a:pt x="2220" y="1976"/>
                  </a:cubicBezTo>
                  <a:cubicBezTo>
                    <a:pt x="2220" y="882"/>
                    <a:pt x="1338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3"/>
            <p:cNvSpPr/>
            <p:nvPr/>
          </p:nvSpPr>
          <p:spPr>
            <a:xfrm rot="1799956">
              <a:off x="6387808" y="2669343"/>
              <a:ext cx="120950" cy="137001"/>
            </a:xfrm>
            <a:custGeom>
              <a:rect b="b" l="l" r="r" t="t"/>
              <a:pathLst>
                <a:path extrusionOk="0" h="3892" w="3436">
                  <a:moveTo>
                    <a:pt x="1703" y="1"/>
                  </a:moveTo>
                  <a:cubicBezTo>
                    <a:pt x="761" y="1"/>
                    <a:pt x="1" y="882"/>
                    <a:pt x="1" y="1946"/>
                  </a:cubicBezTo>
                  <a:cubicBezTo>
                    <a:pt x="1" y="3010"/>
                    <a:pt x="761" y="3891"/>
                    <a:pt x="1703" y="3891"/>
                  </a:cubicBezTo>
                  <a:cubicBezTo>
                    <a:pt x="2676" y="3891"/>
                    <a:pt x="3436" y="3010"/>
                    <a:pt x="3436" y="1946"/>
                  </a:cubicBezTo>
                  <a:cubicBezTo>
                    <a:pt x="3436" y="882"/>
                    <a:pt x="267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3"/>
            <p:cNvSpPr/>
            <p:nvPr/>
          </p:nvSpPr>
          <p:spPr>
            <a:xfrm rot="1799956">
              <a:off x="6923881" y="2314455"/>
              <a:ext cx="122006" cy="137001"/>
            </a:xfrm>
            <a:custGeom>
              <a:rect b="b" l="l" r="r" t="t"/>
              <a:pathLst>
                <a:path extrusionOk="0" h="3892" w="3466">
                  <a:moveTo>
                    <a:pt x="1733" y="1"/>
                  </a:moveTo>
                  <a:cubicBezTo>
                    <a:pt x="791" y="1"/>
                    <a:pt x="1" y="882"/>
                    <a:pt x="1" y="1946"/>
                  </a:cubicBezTo>
                  <a:cubicBezTo>
                    <a:pt x="1" y="3040"/>
                    <a:pt x="791" y="3892"/>
                    <a:pt x="1733" y="3892"/>
                  </a:cubicBezTo>
                  <a:cubicBezTo>
                    <a:pt x="2676" y="3892"/>
                    <a:pt x="3466" y="3040"/>
                    <a:pt x="3466" y="1946"/>
                  </a:cubicBezTo>
                  <a:cubicBezTo>
                    <a:pt x="3466" y="882"/>
                    <a:pt x="26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3"/>
            <p:cNvSpPr/>
            <p:nvPr/>
          </p:nvSpPr>
          <p:spPr>
            <a:xfrm rot="1799956">
              <a:off x="5913516" y="2179727"/>
              <a:ext cx="83496" cy="138550"/>
            </a:xfrm>
            <a:custGeom>
              <a:rect b="b" l="l" r="r" t="t"/>
              <a:pathLst>
                <a:path extrusionOk="0" h="3936" w="2372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52" y="31"/>
                    <a:pt x="61" y="31"/>
                    <a:pt x="0" y="62"/>
                  </a:cubicBezTo>
                  <a:cubicBezTo>
                    <a:pt x="973" y="123"/>
                    <a:pt x="1763" y="883"/>
                    <a:pt x="1824" y="1886"/>
                  </a:cubicBezTo>
                  <a:cubicBezTo>
                    <a:pt x="1855" y="2889"/>
                    <a:pt x="1155" y="3740"/>
                    <a:pt x="213" y="3922"/>
                  </a:cubicBezTo>
                  <a:cubicBezTo>
                    <a:pt x="254" y="3922"/>
                    <a:pt x="308" y="3936"/>
                    <a:pt x="366" y="3936"/>
                  </a:cubicBezTo>
                  <a:cubicBezTo>
                    <a:pt x="396" y="3936"/>
                    <a:pt x="426" y="3932"/>
                    <a:pt x="456" y="3922"/>
                  </a:cubicBezTo>
                  <a:cubicBezTo>
                    <a:pt x="1520" y="3892"/>
                    <a:pt x="2371" y="2949"/>
                    <a:pt x="2310" y="1855"/>
                  </a:cubicBezTo>
                  <a:cubicBezTo>
                    <a:pt x="2251" y="810"/>
                    <a:pt x="1341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3"/>
            <p:cNvSpPr/>
            <p:nvPr/>
          </p:nvSpPr>
          <p:spPr>
            <a:xfrm rot="1799956">
              <a:off x="5858415" y="2162128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7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7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3"/>
            <p:cNvSpPr/>
            <p:nvPr/>
          </p:nvSpPr>
          <p:spPr>
            <a:xfrm rot="1799956">
              <a:off x="6026175" y="2006187"/>
              <a:ext cx="83496" cy="138163"/>
            </a:xfrm>
            <a:custGeom>
              <a:rect b="b" l="l" r="r" t="t"/>
              <a:pathLst>
                <a:path extrusionOk="0" h="3925" w="2372">
                  <a:moveTo>
                    <a:pt x="357" y="1"/>
                  </a:moveTo>
                  <a:cubicBezTo>
                    <a:pt x="320" y="1"/>
                    <a:pt x="282" y="2"/>
                    <a:pt x="244" y="4"/>
                  </a:cubicBezTo>
                  <a:cubicBezTo>
                    <a:pt x="152" y="4"/>
                    <a:pt x="92" y="34"/>
                    <a:pt x="0" y="34"/>
                  </a:cubicBezTo>
                  <a:cubicBezTo>
                    <a:pt x="973" y="95"/>
                    <a:pt x="1763" y="885"/>
                    <a:pt x="1824" y="1888"/>
                  </a:cubicBezTo>
                  <a:cubicBezTo>
                    <a:pt x="1885" y="2861"/>
                    <a:pt x="1186" y="3742"/>
                    <a:pt x="213" y="3894"/>
                  </a:cubicBezTo>
                  <a:cubicBezTo>
                    <a:pt x="304" y="3925"/>
                    <a:pt x="365" y="3925"/>
                    <a:pt x="456" y="3925"/>
                  </a:cubicBezTo>
                  <a:cubicBezTo>
                    <a:pt x="1551" y="3864"/>
                    <a:pt x="2371" y="2922"/>
                    <a:pt x="2310" y="1858"/>
                  </a:cubicBezTo>
                  <a:cubicBezTo>
                    <a:pt x="2252" y="802"/>
                    <a:pt x="1400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3"/>
            <p:cNvSpPr/>
            <p:nvPr/>
          </p:nvSpPr>
          <p:spPr>
            <a:xfrm rot="1799956">
              <a:off x="5972129" y="1988203"/>
              <a:ext cx="125209" cy="137107"/>
            </a:xfrm>
            <a:custGeom>
              <a:rect b="b" l="l" r="r" t="t"/>
              <a:pathLst>
                <a:path extrusionOk="0" h="3895" w="3557">
                  <a:moveTo>
                    <a:pt x="1767" y="0"/>
                  </a:moveTo>
                  <a:cubicBezTo>
                    <a:pt x="1736" y="0"/>
                    <a:pt x="1704" y="1"/>
                    <a:pt x="1672" y="3"/>
                  </a:cubicBezTo>
                  <a:cubicBezTo>
                    <a:pt x="700" y="64"/>
                    <a:pt x="1" y="976"/>
                    <a:pt x="61" y="2040"/>
                  </a:cubicBezTo>
                  <a:cubicBezTo>
                    <a:pt x="121" y="3084"/>
                    <a:pt x="884" y="3895"/>
                    <a:pt x="1833" y="3895"/>
                  </a:cubicBezTo>
                  <a:cubicBezTo>
                    <a:pt x="1850" y="3895"/>
                    <a:pt x="1868" y="3894"/>
                    <a:pt x="1885" y="3894"/>
                  </a:cubicBezTo>
                  <a:cubicBezTo>
                    <a:pt x="2827" y="3833"/>
                    <a:pt x="3557" y="2921"/>
                    <a:pt x="3496" y="1857"/>
                  </a:cubicBezTo>
                  <a:cubicBezTo>
                    <a:pt x="3437" y="829"/>
                    <a:pt x="2669" y="0"/>
                    <a:pt x="176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3"/>
            <p:cNvSpPr/>
            <p:nvPr/>
          </p:nvSpPr>
          <p:spPr>
            <a:xfrm rot="1799956">
              <a:off x="6133528" y="1828513"/>
              <a:ext cx="83496" cy="138656"/>
            </a:xfrm>
            <a:custGeom>
              <a:rect b="b" l="l" r="r" t="t"/>
              <a:pathLst>
                <a:path extrusionOk="0" h="3939" w="2372">
                  <a:moveTo>
                    <a:pt x="354" y="1"/>
                  </a:moveTo>
                  <a:cubicBezTo>
                    <a:pt x="318" y="1"/>
                    <a:pt x="281" y="2"/>
                    <a:pt x="244" y="4"/>
                  </a:cubicBezTo>
                  <a:cubicBezTo>
                    <a:pt x="153" y="4"/>
                    <a:pt x="92" y="34"/>
                    <a:pt x="1" y="65"/>
                  </a:cubicBezTo>
                  <a:cubicBezTo>
                    <a:pt x="974" y="126"/>
                    <a:pt x="1764" y="885"/>
                    <a:pt x="1825" y="1889"/>
                  </a:cubicBezTo>
                  <a:cubicBezTo>
                    <a:pt x="1885" y="2892"/>
                    <a:pt x="1186" y="3743"/>
                    <a:pt x="214" y="3925"/>
                  </a:cubicBezTo>
                  <a:cubicBezTo>
                    <a:pt x="275" y="3925"/>
                    <a:pt x="335" y="3939"/>
                    <a:pt x="387" y="3939"/>
                  </a:cubicBezTo>
                  <a:cubicBezTo>
                    <a:pt x="413" y="3939"/>
                    <a:pt x="437" y="3935"/>
                    <a:pt x="457" y="3925"/>
                  </a:cubicBezTo>
                  <a:cubicBezTo>
                    <a:pt x="1551" y="3864"/>
                    <a:pt x="2372" y="2952"/>
                    <a:pt x="2311" y="1858"/>
                  </a:cubicBezTo>
                  <a:cubicBezTo>
                    <a:pt x="2252" y="830"/>
                    <a:pt x="1399" y="1"/>
                    <a:pt x="3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3"/>
            <p:cNvSpPr/>
            <p:nvPr/>
          </p:nvSpPr>
          <p:spPr>
            <a:xfrm rot="1799956">
              <a:off x="6079344" y="1811559"/>
              <a:ext cx="125209" cy="136157"/>
            </a:xfrm>
            <a:custGeom>
              <a:rect b="b" l="l" r="r" t="t"/>
              <a:pathLst>
                <a:path extrusionOk="0" h="3868" w="3557">
                  <a:moveTo>
                    <a:pt x="1770" y="1"/>
                  </a:moveTo>
                  <a:cubicBezTo>
                    <a:pt x="1738" y="1"/>
                    <a:pt x="1705" y="2"/>
                    <a:pt x="1672" y="4"/>
                  </a:cubicBezTo>
                  <a:cubicBezTo>
                    <a:pt x="730" y="34"/>
                    <a:pt x="0" y="946"/>
                    <a:pt x="61" y="2040"/>
                  </a:cubicBezTo>
                  <a:cubicBezTo>
                    <a:pt x="120" y="3067"/>
                    <a:pt x="886" y="3867"/>
                    <a:pt x="1786" y="3867"/>
                  </a:cubicBezTo>
                  <a:cubicBezTo>
                    <a:pt x="1819" y="3867"/>
                    <a:pt x="1852" y="3866"/>
                    <a:pt x="1885" y="3864"/>
                  </a:cubicBezTo>
                  <a:cubicBezTo>
                    <a:pt x="2827" y="3834"/>
                    <a:pt x="3556" y="2922"/>
                    <a:pt x="3496" y="1828"/>
                  </a:cubicBezTo>
                  <a:cubicBezTo>
                    <a:pt x="3437" y="801"/>
                    <a:pt x="2671" y="1"/>
                    <a:pt x="177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3"/>
            <p:cNvSpPr/>
            <p:nvPr/>
          </p:nvSpPr>
          <p:spPr>
            <a:xfrm rot="1799956">
              <a:off x="6105082" y="2510591"/>
              <a:ext cx="80258" cy="139149"/>
            </a:xfrm>
            <a:custGeom>
              <a:rect b="b" l="l" r="r" t="t"/>
              <a:pathLst>
                <a:path extrusionOk="0" h="3953" w="2280">
                  <a:moveTo>
                    <a:pt x="300" y="0"/>
                  </a:moveTo>
                  <a:cubicBezTo>
                    <a:pt x="281" y="0"/>
                    <a:pt x="262" y="0"/>
                    <a:pt x="243" y="1"/>
                  </a:cubicBezTo>
                  <a:cubicBezTo>
                    <a:pt x="152" y="1"/>
                    <a:pt x="91" y="31"/>
                    <a:pt x="0" y="31"/>
                  </a:cubicBezTo>
                  <a:cubicBezTo>
                    <a:pt x="973" y="122"/>
                    <a:pt x="1733" y="943"/>
                    <a:pt x="1763" y="1916"/>
                  </a:cubicBezTo>
                  <a:cubicBezTo>
                    <a:pt x="1793" y="2919"/>
                    <a:pt x="1064" y="3770"/>
                    <a:pt x="91" y="3922"/>
                  </a:cubicBezTo>
                  <a:cubicBezTo>
                    <a:pt x="182" y="3922"/>
                    <a:pt x="274" y="3952"/>
                    <a:pt x="365" y="3952"/>
                  </a:cubicBezTo>
                  <a:cubicBezTo>
                    <a:pt x="1429" y="3922"/>
                    <a:pt x="2280" y="3010"/>
                    <a:pt x="2249" y="1916"/>
                  </a:cubicBezTo>
                  <a:cubicBezTo>
                    <a:pt x="2220" y="841"/>
                    <a:pt x="1368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3"/>
            <p:cNvSpPr/>
            <p:nvPr/>
          </p:nvSpPr>
          <p:spPr>
            <a:xfrm rot="1799956">
              <a:off x="6050226" y="2492648"/>
              <a:ext cx="124153" cy="137037"/>
            </a:xfrm>
            <a:custGeom>
              <a:rect b="b" l="l" r="r" t="t"/>
              <a:pathLst>
                <a:path extrusionOk="0" h="3893" w="3527">
                  <a:moveTo>
                    <a:pt x="1752" y="0"/>
                  </a:moveTo>
                  <a:cubicBezTo>
                    <a:pt x="1736" y="0"/>
                    <a:pt x="1719" y="1"/>
                    <a:pt x="1703" y="1"/>
                  </a:cubicBezTo>
                  <a:cubicBezTo>
                    <a:pt x="761" y="32"/>
                    <a:pt x="1" y="913"/>
                    <a:pt x="31" y="2007"/>
                  </a:cubicBezTo>
                  <a:cubicBezTo>
                    <a:pt x="61" y="3053"/>
                    <a:pt x="854" y="3893"/>
                    <a:pt x="1776" y="3893"/>
                  </a:cubicBezTo>
                  <a:cubicBezTo>
                    <a:pt x="1792" y="3893"/>
                    <a:pt x="1808" y="3892"/>
                    <a:pt x="1825" y="3892"/>
                  </a:cubicBezTo>
                  <a:cubicBezTo>
                    <a:pt x="2767" y="3862"/>
                    <a:pt x="3527" y="2980"/>
                    <a:pt x="3496" y="1886"/>
                  </a:cubicBezTo>
                  <a:cubicBezTo>
                    <a:pt x="3467" y="840"/>
                    <a:pt x="2674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3"/>
            <p:cNvSpPr/>
            <p:nvPr/>
          </p:nvSpPr>
          <p:spPr>
            <a:xfrm rot="1799956">
              <a:off x="6222434" y="2340105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0" y="1"/>
                  </a:moveTo>
                  <a:cubicBezTo>
                    <a:pt x="281" y="1"/>
                    <a:pt x="262" y="1"/>
                    <a:pt x="243" y="2"/>
                  </a:cubicBezTo>
                  <a:cubicBezTo>
                    <a:pt x="152" y="2"/>
                    <a:pt x="91" y="32"/>
                    <a:pt x="0" y="32"/>
                  </a:cubicBezTo>
                  <a:cubicBezTo>
                    <a:pt x="973" y="123"/>
                    <a:pt x="1763" y="913"/>
                    <a:pt x="1793" y="1916"/>
                  </a:cubicBezTo>
                  <a:cubicBezTo>
                    <a:pt x="1824" y="2920"/>
                    <a:pt x="1094" y="3771"/>
                    <a:pt x="122" y="3923"/>
                  </a:cubicBezTo>
                  <a:lnTo>
                    <a:pt x="365" y="3923"/>
                  </a:lnTo>
                  <a:cubicBezTo>
                    <a:pt x="1459" y="3892"/>
                    <a:pt x="2310" y="2980"/>
                    <a:pt x="2280" y="1916"/>
                  </a:cubicBezTo>
                  <a:cubicBezTo>
                    <a:pt x="2250" y="841"/>
                    <a:pt x="136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3"/>
            <p:cNvSpPr/>
            <p:nvPr/>
          </p:nvSpPr>
          <p:spPr>
            <a:xfrm rot="1799956">
              <a:off x="6168660" y="2322194"/>
              <a:ext cx="123062" cy="135945"/>
            </a:xfrm>
            <a:custGeom>
              <a:rect b="b" l="l" r="r" t="t"/>
              <a:pathLst>
                <a:path extrusionOk="0" h="3862" w="3496">
                  <a:moveTo>
                    <a:pt x="1723" y="0"/>
                  </a:moveTo>
                  <a:cubicBezTo>
                    <a:pt x="1706" y="0"/>
                    <a:pt x="1689" y="0"/>
                    <a:pt x="1672" y="1"/>
                  </a:cubicBezTo>
                  <a:cubicBezTo>
                    <a:pt x="730" y="31"/>
                    <a:pt x="0" y="913"/>
                    <a:pt x="31" y="1977"/>
                  </a:cubicBezTo>
                  <a:cubicBezTo>
                    <a:pt x="61" y="3022"/>
                    <a:pt x="824" y="3862"/>
                    <a:pt x="1745" y="3862"/>
                  </a:cubicBezTo>
                  <a:cubicBezTo>
                    <a:pt x="1761" y="3862"/>
                    <a:pt x="1777" y="3862"/>
                    <a:pt x="1794" y="3861"/>
                  </a:cubicBezTo>
                  <a:cubicBezTo>
                    <a:pt x="2736" y="3831"/>
                    <a:pt x="3496" y="2949"/>
                    <a:pt x="3465" y="1885"/>
                  </a:cubicBezTo>
                  <a:cubicBezTo>
                    <a:pt x="3436" y="840"/>
                    <a:pt x="2672" y="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3"/>
            <p:cNvSpPr/>
            <p:nvPr/>
          </p:nvSpPr>
          <p:spPr>
            <a:xfrm rot="1799956">
              <a:off x="6333998" y="2166084"/>
              <a:ext cx="81349" cy="138093"/>
            </a:xfrm>
            <a:custGeom>
              <a:rect b="b" l="l" r="r" t="t"/>
              <a:pathLst>
                <a:path extrusionOk="0" h="3923" w="2311">
                  <a:moveTo>
                    <a:pt x="301" y="0"/>
                  </a:moveTo>
                  <a:cubicBezTo>
                    <a:pt x="282" y="0"/>
                    <a:pt x="263" y="1"/>
                    <a:pt x="244" y="1"/>
                  </a:cubicBezTo>
                  <a:cubicBezTo>
                    <a:pt x="183" y="1"/>
                    <a:pt x="92" y="1"/>
                    <a:pt x="1" y="32"/>
                  </a:cubicBezTo>
                  <a:cubicBezTo>
                    <a:pt x="973" y="123"/>
                    <a:pt x="1764" y="913"/>
                    <a:pt x="1794" y="1916"/>
                  </a:cubicBezTo>
                  <a:cubicBezTo>
                    <a:pt x="1824" y="2919"/>
                    <a:pt x="1095" y="3740"/>
                    <a:pt x="122" y="3892"/>
                  </a:cubicBezTo>
                  <a:cubicBezTo>
                    <a:pt x="213" y="3922"/>
                    <a:pt x="274" y="3922"/>
                    <a:pt x="365" y="3922"/>
                  </a:cubicBezTo>
                  <a:cubicBezTo>
                    <a:pt x="1460" y="3892"/>
                    <a:pt x="2311" y="2980"/>
                    <a:pt x="2280" y="1916"/>
                  </a:cubicBezTo>
                  <a:cubicBezTo>
                    <a:pt x="2250" y="841"/>
                    <a:pt x="1369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3"/>
            <p:cNvSpPr/>
            <p:nvPr/>
          </p:nvSpPr>
          <p:spPr>
            <a:xfrm rot="1799956">
              <a:off x="6280230" y="2148150"/>
              <a:ext cx="123097" cy="135981"/>
            </a:xfrm>
            <a:custGeom>
              <a:rect b="b" l="l" r="r" t="t"/>
              <a:pathLst>
                <a:path extrusionOk="0" h="3863" w="3497">
                  <a:moveTo>
                    <a:pt x="1754" y="1"/>
                  </a:moveTo>
                  <a:cubicBezTo>
                    <a:pt x="1737" y="1"/>
                    <a:pt x="1720" y="1"/>
                    <a:pt x="1703" y="2"/>
                  </a:cubicBezTo>
                  <a:cubicBezTo>
                    <a:pt x="730" y="2"/>
                    <a:pt x="1" y="913"/>
                    <a:pt x="31" y="1977"/>
                  </a:cubicBezTo>
                  <a:cubicBezTo>
                    <a:pt x="61" y="3023"/>
                    <a:pt x="825" y="3863"/>
                    <a:pt x="1745" y="3863"/>
                  </a:cubicBezTo>
                  <a:cubicBezTo>
                    <a:pt x="1762" y="3863"/>
                    <a:pt x="1778" y="3862"/>
                    <a:pt x="1794" y="3862"/>
                  </a:cubicBezTo>
                  <a:cubicBezTo>
                    <a:pt x="2767" y="3831"/>
                    <a:pt x="3496" y="2950"/>
                    <a:pt x="3466" y="1886"/>
                  </a:cubicBezTo>
                  <a:cubicBezTo>
                    <a:pt x="3436" y="812"/>
                    <a:pt x="2673" y="1"/>
                    <a:pt x="17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3"/>
            <p:cNvSpPr/>
            <p:nvPr/>
          </p:nvSpPr>
          <p:spPr>
            <a:xfrm rot="1799956">
              <a:off x="7043305" y="2079862"/>
              <a:ext cx="93106" cy="137705"/>
            </a:xfrm>
            <a:custGeom>
              <a:rect b="b" l="l" r="r" t="t"/>
              <a:pathLst>
                <a:path extrusionOk="0" h="3912" w="2645">
                  <a:moveTo>
                    <a:pt x="578" y="0"/>
                  </a:moveTo>
                  <a:cubicBezTo>
                    <a:pt x="1520" y="244"/>
                    <a:pt x="2128" y="1186"/>
                    <a:pt x="2007" y="2158"/>
                  </a:cubicBezTo>
                  <a:cubicBezTo>
                    <a:pt x="1858" y="3140"/>
                    <a:pt x="1010" y="3831"/>
                    <a:pt x="62" y="3831"/>
                  </a:cubicBezTo>
                  <a:cubicBezTo>
                    <a:pt x="41" y="3831"/>
                    <a:pt x="21" y="3831"/>
                    <a:pt x="0" y="3830"/>
                  </a:cubicBezTo>
                  <a:lnTo>
                    <a:pt x="0" y="3830"/>
                  </a:lnTo>
                  <a:cubicBezTo>
                    <a:pt x="92" y="3861"/>
                    <a:pt x="152" y="3891"/>
                    <a:pt x="244" y="3891"/>
                  </a:cubicBezTo>
                  <a:cubicBezTo>
                    <a:pt x="341" y="3904"/>
                    <a:pt x="437" y="3911"/>
                    <a:pt x="531" y="3911"/>
                  </a:cubicBezTo>
                  <a:cubicBezTo>
                    <a:pt x="1504" y="3911"/>
                    <a:pt x="2327" y="3219"/>
                    <a:pt x="2493" y="2250"/>
                  </a:cubicBezTo>
                  <a:cubicBezTo>
                    <a:pt x="2645" y="1155"/>
                    <a:pt x="1885" y="152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3"/>
            <p:cNvSpPr/>
            <p:nvPr/>
          </p:nvSpPr>
          <p:spPr>
            <a:xfrm rot="1799956">
              <a:off x="6993310" y="2060930"/>
              <a:ext cx="130595" cy="136192"/>
            </a:xfrm>
            <a:custGeom>
              <a:rect b="b" l="l" r="r" t="t"/>
              <a:pathLst>
                <a:path extrusionOk="0" h="3869" w="3710">
                  <a:moveTo>
                    <a:pt x="1918" y="0"/>
                  </a:moveTo>
                  <a:cubicBezTo>
                    <a:pt x="1066" y="0"/>
                    <a:pt x="292" y="719"/>
                    <a:pt x="153" y="1691"/>
                  </a:cubicBezTo>
                  <a:cubicBezTo>
                    <a:pt x="1" y="2755"/>
                    <a:pt x="639" y="3728"/>
                    <a:pt x="1581" y="3849"/>
                  </a:cubicBezTo>
                  <a:cubicBezTo>
                    <a:pt x="1662" y="3862"/>
                    <a:pt x="1743" y="3869"/>
                    <a:pt x="1822" y="3869"/>
                  </a:cubicBezTo>
                  <a:cubicBezTo>
                    <a:pt x="2670" y="3869"/>
                    <a:pt x="3418" y="3150"/>
                    <a:pt x="3557" y="2177"/>
                  </a:cubicBezTo>
                  <a:cubicBezTo>
                    <a:pt x="3709" y="1114"/>
                    <a:pt x="3101" y="141"/>
                    <a:pt x="2159" y="19"/>
                  </a:cubicBezTo>
                  <a:cubicBezTo>
                    <a:pt x="2078" y="6"/>
                    <a:pt x="1998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3"/>
            <p:cNvSpPr/>
            <p:nvPr/>
          </p:nvSpPr>
          <p:spPr>
            <a:xfrm rot="1799956">
              <a:off x="6578787" y="2060069"/>
              <a:ext cx="93106" cy="138761"/>
            </a:xfrm>
            <a:custGeom>
              <a:rect b="b" l="l" r="r" t="t"/>
              <a:pathLst>
                <a:path extrusionOk="0" h="3942" w="2645">
                  <a:moveTo>
                    <a:pt x="578" y="1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2"/>
                    <a:pt x="973" y="3861"/>
                    <a:pt x="0" y="3861"/>
                  </a:cubicBezTo>
                  <a:cubicBezTo>
                    <a:pt x="91" y="3861"/>
                    <a:pt x="152" y="3892"/>
                    <a:pt x="243" y="3922"/>
                  </a:cubicBezTo>
                  <a:cubicBezTo>
                    <a:pt x="337" y="3935"/>
                    <a:pt x="430" y="3941"/>
                    <a:pt x="522" y="3941"/>
                  </a:cubicBezTo>
                  <a:cubicBezTo>
                    <a:pt x="1499" y="3941"/>
                    <a:pt x="2326" y="3223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1"/>
                    <a:pt x="66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3"/>
            <p:cNvSpPr/>
            <p:nvPr/>
          </p:nvSpPr>
          <p:spPr>
            <a:xfrm rot="1799956">
              <a:off x="6528794" y="2041340"/>
              <a:ext cx="130560" cy="136825"/>
            </a:xfrm>
            <a:custGeom>
              <a:rect b="b" l="l" r="r" t="t"/>
              <a:pathLst>
                <a:path extrusionOk="0" h="3887" w="3709">
                  <a:moveTo>
                    <a:pt x="1953" y="1"/>
                  </a:moveTo>
                  <a:cubicBezTo>
                    <a:pt x="1087" y="1"/>
                    <a:pt x="293" y="700"/>
                    <a:pt x="153" y="1686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3"/>
                    <a:pt x="1714" y="3887"/>
                    <a:pt x="1780" y="3887"/>
                  </a:cubicBezTo>
                  <a:cubicBezTo>
                    <a:pt x="2644" y="3887"/>
                    <a:pt x="3416" y="3163"/>
                    <a:pt x="3557" y="2202"/>
                  </a:cubicBezTo>
                  <a:cubicBezTo>
                    <a:pt x="3709" y="1139"/>
                    <a:pt x="3101" y="166"/>
                    <a:pt x="2159" y="14"/>
                  </a:cubicBezTo>
                  <a:cubicBezTo>
                    <a:pt x="2090" y="5"/>
                    <a:pt x="2021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3"/>
            <p:cNvSpPr/>
            <p:nvPr/>
          </p:nvSpPr>
          <p:spPr>
            <a:xfrm rot="1799956">
              <a:off x="6345570" y="16487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3"/>
            <p:cNvSpPr/>
            <p:nvPr/>
          </p:nvSpPr>
          <p:spPr>
            <a:xfrm rot="1799956">
              <a:off x="6295495" y="16302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3"/>
            <p:cNvSpPr/>
            <p:nvPr/>
          </p:nvSpPr>
          <p:spPr>
            <a:xfrm rot="1799956">
              <a:off x="6698617" y="1852529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6" y="2189"/>
                  </a:cubicBezTo>
                  <a:cubicBezTo>
                    <a:pt x="1854" y="3161"/>
                    <a:pt x="973" y="3861"/>
                    <a:pt x="0" y="3861"/>
                  </a:cubicBezTo>
                  <a:cubicBezTo>
                    <a:pt x="91" y="3861"/>
                    <a:pt x="152" y="3891"/>
                    <a:pt x="243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3"/>
            <p:cNvSpPr/>
            <p:nvPr/>
          </p:nvSpPr>
          <p:spPr>
            <a:xfrm rot="1799956">
              <a:off x="6648542" y="1834071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3" y="0"/>
                  </a:moveTo>
                  <a:cubicBezTo>
                    <a:pt x="1087" y="0"/>
                    <a:pt x="293" y="699"/>
                    <a:pt x="15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4" y="3886"/>
                    <a:pt x="3416" y="3162"/>
                    <a:pt x="3557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1" y="0"/>
                    <a:pt x="195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3"/>
            <p:cNvSpPr/>
            <p:nvPr/>
          </p:nvSpPr>
          <p:spPr>
            <a:xfrm rot="1799956">
              <a:off x="6773797" y="2671255"/>
              <a:ext cx="122006" cy="135945"/>
            </a:xfrm>
            <a:custGeom>
              <a:rect b="b" l="l" r="r" t="t"/>
              <a:pathLst>
                <a:path extrusionOk="0" h="3862" w="3466">
                  <a:moveTo>
                    <a:pt x="1733" y="1"/>
                  </a:moveTo>
                  <a:cubicBezTo>
                    <a:pt x="791" y="1"/>
                    <a:pt x="1" y="852"/>
                    <a:pt x="1" y="1946"/>
                  </a:cubicBezTo>
                  <a:cubicBezTo>
                    <a:pt x="1" y="3010"/>
                    <a:pt x="791" y="3861"/>
                    <a:pt x="1733" y="3861"/>
                  </a:cubicBezTo>
                  <a:cubicBezTo>
                    <a:pt x="2675" y="3861"/>
                    <a:pt x="3466" y="3010"/>
                    <a:pt x="3466" y="1946"/>
                  </a:cubicBezTo>
                  <a:cubicBezTo>
                    <a:pt x="3466" y="852"/>
                    <a:pt x="2675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3"/>
            <p:cNvSpPr/>
            <p:nvPr/>
          </p:nvSpPr>
          <p:spPr>
            <a:xfrm rot="1799956">
              <a:off x="6979385" y="2333920"/>
              <a:ext cx="78146" cy="138057"/>
            </a:xfrm>
            <a:custGeom>
              <a:rect b="b" l="l" r="r" t="t"/>
              <a:pathLst>
                <a:path extrusionOk="0" h="3922" w="2220">
                  <a:moveTo>
                    <a:pt x="0" y="1"/>
                  </a:moveTo>
                  <a:cubicBezTo>
                    <a:pt x="973" y="123"/>
                    <a:pt x="1733" y="943"/>
                    <a:pt x="1733" y="1946"/>
                  </a:cubicBezTo>
                  <a:cubicBezTo>
                    <a:pt x="1733" y="2949"/>
                    <a:pt x="973" y="3770"/>
                    <a:pt x="0" y="3892"/>
                  </a:cubicBezTo>
                  <a:cubicBezTo>
                    <a:pt x="92" y="3922"/>
                    <a:pt x="183" y="3922"/>
                    <a:pt x="244" y="3922"/>
                  </a:cubicBezTo>
                  <a:cubicBezTo>
                    <a:pt x="1338" y="3922"/>
                    <a:pt x="2219" y="3040"/>
                    <a:pt x="2219" y="1946"/>
                  </a:cubicBezTo>
                  <a:cubicBezTo>
                    <a:pt x="2219" y="882"/>
                    <a:pt x="1338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3"/>
            <p:cNvSpPr/>
            <p:nvPr/>
          </p:nvSpPr>
          <p:spPr>
            <a:xfrm rot="1799956">
              <a:off x="6829301" y="2689664"/>
              <a:ext cx="78146" cy="139114"/>
            </a:xfrm>
            <a:custGeom>
              <a:rect b="b" l="l" r="r" t="t"/>
              <a:pathLst>
                <a:path extrusionOk="0" h="3952" w="2220">
                  <a:moveTo>
                    <a:pt x="243" y="1"/>
                  </a:moveTo>
                  <a:cubicBezTo>
                    <a:pt x="152" y="1"/>
                    <a:pt x="91" y="31"/>
                    <a:pt x="0" y="31"/>
                  </a:cubicBezTo>
                  <a:cubicBezTo>
                    <a:pt x="973" y="153"/>
                    <a:pt x="1733" y="973"/>
                    <a:pt x="1733" y="1976"/>
                  </a:cubicBezTo>
                  <a:cubicBezTo>
                    <a:pt x="1733" y="2979"/>
                    <a:pt x="973" y="3800"/>
                    <a:pt x="0" y="3922"/>
                  </a:cubicBezTo>
                  <a:cubicBezTo>
                    <a:pt x="91" y="3922"/>
                    <a:pt x="152" y="3952"/>
                    <a:pt x="243" y="3952"/>
                  </a:cubicBezTo>
                  <a:cubicBezTo>
                    <a:pt x="1338" y="3952"/>
                    <a:pt x="2219" y="3070"/>
                    <a:pt x="2219" y="1976"/>
                  </a:cubicBezTo>
                  <a:cubicBezTo>
                    <a:pt x="2219" y="882"/>
                    <a:pt x="1338" y="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3"/>
            <p:cNvSpPr/>
            <p:nvPr/>
          </p:nvSpPr>
          <p:spPr>
            <a:xfrm rot="1799956">
              <a:off x="6823445" y="1643404"/>
              <a:ext cx="93106" cy="138726"/>
            </a:xfrm>
            <a:custGeom>
              <a:rect b="b" l="l" r="r" t="t"/>
              <a:pathLst>
                <a:path extrusionOk="0" h="3941" w="2645">
                  <a:moveTo>
                    <a:pt x="578" y="0"/>
                  </a:moveTo>
                  <a:cubicBezTo>
                    <a:pt x="1520" y="274"/>
                    <a:pt x="2128" y="1186"/>
                    <a:pt x="2007" y="2189"/>
                  </a:cubicBezTo>
                  <a:cubicBezTo>
                    <a:pt x="1855" y="3161"/>
                    <a:pt x="1003" y="3861"/>
                    <a:pt x="0" y="3861"/>
                  </a:cubicBezTo>
                  <a:cubicBezTo>
                    <a:pt x="92" y="3861"/>
                    <a:pt x="183" y="3891"/>
                    <a:pt x="244" y="3921"/>
                  </a:cubicBezTo>
                  <a:cubicBezTo>
                    <a:pt x="337" y="3934"/>
                    <a:pt x="430" y="3941"/>
                    <a:pt x="522" y="3941"/>
                  </a:cubicBezTo>
                  <a:cubicBezTo>
                    <a:pt x="1499" y="3941"/>
                    <a:pt x="2326" y="3222"/>
                    <a:pt x="2493" y="2250"/>
                  </a:cubicBezTo>
                  <a:cubicBezTo>
                    <a:pt x="2645" y="1186"/>
                    <a:pt x="1885" y="183"/>
                    <a:pt x="821" y="31"/>
                  </a:cubicBezTo>
                  <a:cubicBezTo>
                    <a:pt x="730" y="0"/>
                    <a:pt x="669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3"/>
            <p:cNvSpPr/>
            <p:nvPr/>
          </p:nvSpPr>
          <p:spPr>
            <a:xfrm rot="1799956">
              <a:off x="6773370" y="1624945"/>
              <a:ext cx="131651" cy="136825"/>
            </a:xfrm>
            <a:custGeom>
              <a:rect b="b" l="l" r="r" t="t"/>
              <a:pathLst>
                <a:path extrusionOk="0" h="3887" w="3740">
                  <a:moveTo>
                    <a:pt x="1954" y="0"/>
                  </a:moveTo>
                  <a:cubicBezTo>
                    <a:pt x="1092" y="0"/>
                    <a:pt x="324" y="699"/>
                    <a:pt x="183" y="1685"/>
                  </a:cubicBezTo>
                  <a:cubicBezTo>
                    <a:pt x="1" y="2749"/>
                    <a:pt x="639" y="3722"/>
                    <a:pt x="1581" y="3874"/>
                  </a:cubicBezTo>
                  <a:cubicBezTo>
                    <a:pt x="1648" y="3882"/>
                    <a:pt x="1714" y="3886"/>
                    <a:pt x="1780" y="3886"/>
                  </a:cubicBezTo>
                  <a:cubicBezTo>
                    <a:pt x="2649" y="3886"/>
                    <a:pt x="3446" y="3162"/>
                    <a:pt x="3588" y="2202"/>
                  </a:cubicBezTo>
                  <a:cubicBezTo>
                    <a:pt x="3739" y="1138"/>
                    <a:pt x="3101" y="165"/>
                    <a:pt x="2159" y="13"/>
                  </a:cubicBezTo>
                  <a:cubicBezTo>
                    <a:pt x="2090" y="4"/>
                    <a:pt x="2022" y="0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8" name="Google Shape;878;p13"/>
          <p:cNvSpPr txBox="1"/>
          <p:nvPr/>
        </p:nvSpPr>
        <p:spPr>
          <a:xfrm>
            <a:off x="241628" y="709621"/>
            <a:ext cx="943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Roll the Dice</a:t>
            </a:r>
            <a:endParaRPr b="0" i="0" sz="1000" u="none" cap="none" strike="noStrike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879" name="Google Shape;879;p13">
            <a:hlinkClick/>
          </p:cNvPr>
          <p:cNvSpPr/>
          <p:nvPr/>
        </p:nvSpPr>
        <p:spPr>
          <a:xfrm>
            <a:off x="312438" y="237000"/>
            <a:ext cx="801600" cy="80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ces Games for Class by Slidesgo">
  <a:themeElements>
    <a:clrScheme name="Simple Light">
      <a:dk1>
        <a:srgbClr val="CEEBFF"/>
      </a:dk1>
      <a:lt1>
        <a:srgbClr val="5081B1"/>
      </a:lt1>
      <a:dk2>
        <a:srgbClr val="D85F6F"/>
      </a:dk2>
      <a:lt2>
        <a:srgbClr val="E0CFBC"/>
      </a:lt2>
      <a:accent1>
        <a:srgbClr val="FFFFFF"/>
      </a:accent1>
      <a:accent2>
        <a:srgbClr val="802733"/>
      </a:accent2>
      <a:accent3>
        <a:srgbClr val="AFD4EE"/>
      </a:accent3>
      <a:accent4>
        <a:srgbClr val="37618A"/>
      </a:accent4>
      <a:accent5>
        <a:srgbClr val="062647"/>
      </a:accent5>
      <a:accent6>
        <a:srgbClr val="D1576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